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9" r:id="rId6"/>
    <p:sldId id="258" r:id="rId7"/>
    <p:sldId id="256" r:id="rId8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3" autoAdjust="0"/>
    <p:restoredTop sz="95268" autoAdjust="0"/>
  </p:normalViewPr>
  <p:slideViewPr>
    <p:cSldViewPr snapToGrid="0">
      <p:cViewPr varScale="1">
        <p:scale>
          <a:sx n="66" d="100"/>
          <a:sy n="66" d="100"/>
        </p:scale>
        <p:origin x="3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D78A-ACE6-41E1-97A3-C91B9F8883D5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F2D44-68BC-4C8E-A7F8-FB24A013D1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829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ACE43-EBD3-41BA-A0FC-F24E3AE18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E6705C-AC22-4B49-807D-B8FFACD4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3C9D05-D89E-4216-912B-DE7956EE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75742-566F-4688-93F5-D2A014C9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E8D22C-083C-4388-BEBA-289286E5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56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DA9D8-FE67-4658-A6F1-4740D4BF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2C953B-7631-4D04-8F86-E584450EE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D6A33B-1DB5-4F1B-B3B8-29C59F5B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C1212-9398-43A5-A917-DBAA2A95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4891A-C32C-477A-8AB4-F6E426A4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6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DCE91B0-9063-430C-B65D-A503E6C5D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8D7E62-1E41-42AF-BFF2-CAC46A2B7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3681E-B7E1-44D4-8FF1-AD27AE0B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31B919-938A-4A69-B448-E7B54B21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8C94D9-9922-4E63-84F3-4E1E77E0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A2165-677E-45CC-B0B7-F73DB4C5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35D757-80C8-40FF-B8EE-63B6A1FF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CE892F-787E-49E9-9AB6-189AD444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8393D4-3AA4-4C9F-8130-7EA0917D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619B1F-272C-4CB3-9677-3FC6821F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BCD75-86E0-4240-8431-E1DD3D1C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263A9A-C9C4-4AD5-BC56-4B3D3834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46A889-A6ED-43CA-B125-A8A98E0F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C7FC3C-B680-4F36-9905-82B553CD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030D3-373C-4888-8D78-F574F644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32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31428-584B-4471-9EF5-E5F783DE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A7ADE-BB9E-4941-B4D1-881138D1D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E6AD7E-E246-4382-BC77-EC06EFC1D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FF52EC-3338-422D-A5AE-26A293BD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016D22-3C11-4B4F-874D-5051A492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3E4962-E0E7-4164-9072-0F352038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2F178-F729-4BEE-93FE-A418B39D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BD3CC4-E2F3-4A4B-AD95-724FE70A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A66608-75EA-4709-A296-277FEB98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BE7C924-0B62-49A9-9F7C-0E638E4EE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258374-2482-41A5-AA18-34453E326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12BD5E-5E89-4630-97C1-3415B5AA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EC842F1-7E14-4515-8759-83F124AE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AC77AB-0194-44FF-98D7-101E1122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37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7D1B8-86D5-4AEC-A9E8-CB6E96FA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DA20EA-8433-4503-83B4-02C8A79B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5C01A1-969D-4C9D-8C4F-09120D47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183ED7-26F5-4265-A00D-B567194C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45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7DCD01-BBE1-4A4A-BB9C-E1BE5D6B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6DBB63-2234-4195-AA71-D20312A7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1C8050-7DEC-4D22-B3FA-2F27C2B8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F14DD-0925-45E6-B114-8AB6388B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182732-C6A8-47A1-AF8F-26405DCB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5DC84F-F13C-4D84-B1A6-F986BFDD2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92F998-89CB-4DD6-98E2-634FAB60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D93036-63F6-4622-B405-DF2875B6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F966CA-2F13-40D0-A388-3B45A8DB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35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E1A8F-4C5F-4507-A2D4-81B6A4DE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978638-6E21-4422-8735-BEE21DD1E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D2119A-191E-46BA-8C2F-700AEE4D1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81F2C3-62C2-4CB1-9605-F6593B22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EE5973-ED4F-48F7-A943-32831C6C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678E7E-ED9C-48E6-8A69-1D3CE295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8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676FD0-7C4B-4494-B8B0-2FCCDF25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C324C0-2341-46ED-8848-4D7F8518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17EE7A-30BA-4589-B528-DB8EDB7AA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2D96-255A-40E6-9EF3-2A75E4B1C80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F6A67-C6B7-4A93-A0DC-446A34BC1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66B70-8289-431F-9771-BD40A4525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C0179-C1C0-43C3-8B8B-49EF77C4C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99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18" Type="http://schemas.openxmlformats.org/officeDocument/2006/relationships/image" Target="../media/image14.emf"/><Relationship Id="rId26" Type="http://schemas.openxmlformats.org/officeDocument/2006/relationships/image" Target="../media/image2.emf"/><Relationship Id="rId3" Type="http://schemas.openxmlformats.org/officeDocument/2006/relationships/image" Target="../media/image24.jpe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2.png"/><Relationship Id="rId17" Type="http://schemas.openxmlformats.org/officeDocument/2006/relationships/image" Target="../media/image15.emf"/><Relationship Id="rId25" Type="http://schemas.openxmlformats.org/officeDocument/2006/relationships/image" Target="../media/image16.emf"/><Relationship Id="rId2" Type="http://schemas.openxmlformats.org/officeDocument/2006/relationships/image" Target="../media/image23.png"/><Relationship Id="rId16" Type="http://schemas.openxmlformats.org/officeDocument/2006/relationships/image" Target="../media/image18.em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24" Type="http://schemas.openxmlformats.org/officeDocument/2006/relationships/image" Target="../media/image11.emf"/><Relationship Id="rId5" Type="http://schemas.openxmlformats.org/officeDocument/2006/relationships/image" Target="../media/image5.png"/><Relationship Id="rId15" Type="http://schemas.openxmlformats.org/officeDocument/2006/relationships/image" Target="../media/image9.emf"/><Relationship Id="rId23" Type="http://schemas.openxmlformats.org/officeDocument/2006/relationships/image" Target="../media/image28.emf"/><Relationship Id="rId28" Type="http://schemas.openxmlformats.org/officeDocument/2006/relationships/image" Target="../media/image1.emf"/><Relationship Id="rId10" Type="http://schemas.openxmlformats.org/officeDocument/2006/relationships/image" Target="../media/image27.png"/><Relationship Id="rId19" Type="http://schemas.openxmlformats.org/officeDocument/2006/relationships/image" Target="../media/image17.emf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6.png"/><Relationship Id="rId22" Type="http://schemas.openxmlformats.org/officeDocument/2006/relationships/image" Target="../media/image22.png"/><Relationship Id="rId27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o 152">
            <a:extLst>
              <a:ext uri="{FF2B5EF4-FFF2-40B4-BE49-F238E27FC236}">
                <a16:creationId xmlns:a16="http://schemas.microsoft.com/office/drawing/2014/main" id="{90EC7F9F-F3D8-4F3D-BA42-3400AD81FC22}"/>
              </a:ext>
            </a:extLst>
          </p:cNvPr>
          <p:cNvGrpSpPr/>
          <p:nvPr/>
        </p:nvGrpSpPr>
        <p:grpSpPr>
          <a:xfrm>
            <a:off x="1631181" y="386012"/>
            <a:ext cx="2214000" cy="2015999"/>
            <a:chOff x="408774" y="241633"/>
            <a:chExt cx="2214000" cy="2015999"/>
          </a:xfrm>
        </p:grpSpPr>
        <p:sp>
          <p:nvSpPr>
            <p:cNvPr id="11" name="Ellipse 11">
              <a:extLst>
                <a:ext uri="{FF2B5EF4-FFF2-40B4-BE49-F238E27FC236}">
                  <a16:creationId xmlns:a16="http://schemas.microsoft.com/office/drawing/2014/main" id="{3CD26C29-348D-4920-AC31-3105CAF05042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F1C8B70-FFC2-466A-8809-6E1FED05EC6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  <p:pic>
          <p:nvPicPr>
            <p:cNvPr id="74" name="Image 81">
              <a:extLst>
                <a:ext uri="{FF2B5EF4-FFF2-40B4-BE49-F238E27FC236}">
                  <a16:creationId xmlns:a16="http://schemas.microsoft.com/office/drawing/2014/main" id="{A960AA81-9C7C-40AE-AA0C-9DD33BDAD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37980"/>
            <a:stretch/>
          </p:blipFill>
          <p:spPr>
            <a:xfrm>
              <a:off x="490433" y="336766"/>
              <a:ext cx="1605068" cy="1122136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AAB6184-2E66-44EF-A828-68A7E574B36D}"/>
                </a:ext>
              </a:extLst>
            </p:cNvPr>
            <p:cNvSpPr/>
            <p:nvPr/>
          </p:nvSpPr>
          <p:spPr>
            <a:xfrm>
              <a:off x="473919" y="289144"/>
              <a:ext cx="1391728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ZONDER </a:t>
              </a:r>
            </a:p>
          </p:txBody>
        </p: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F8D4A6E5-E87D-448B-B21D-4167F87C98CA}"/>
                </a:ext>
              </a:extLst>
            </p:cNvPr>
            <p:cNvSpPr/>
            <p:nvPr/>
          </p:nvSpPr>
          <p:spPr>
            <a:xfrm>
              <a:off x="466529" y="539023"/>
              <a:ext cx="1133644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BEKER </a:t>
              </a:r>
            </a:p>
          </p:txBody>
        </p:sp>
        <p:sp>
          <p:nvSpPr>
            <p:cNvPr id="76" name="Rettangolo 75">
              <a:extLst>
                <a:ext uri="{FF2B5EF4-FFF2-40B4-BE49-F238E27FC236}">
                  <a16:creationId xmlns:a16="http://schemas.microsoft.com/office/drawing/2014/main" id="{2C00D2EA-6137-4E6F-B560-C6CC9C82AB4C}"/>
                </a:ext>
              </a:extLst>
            </p:cNvPr>
            <p:cNvSpPr/>
            <p:nvPr/>
          </p:nvSpPr>
          <p:spPr>
            <a:xfrm>
              <a:off x="490433" y="921872"/>
              <a:ext cx="1858176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1400" cap="none" spc="0" dirty="0" err="1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Vooraf</a:t>
              </a:r>
              <a:r>
                <a:rPr lang="it-IT" sz="140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  <a:r>
                <a:rPr lang="it-IT" sz="1400" cap="none" spc="0" dirty="0" err="1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indrukken</a:t>
              </a:r>
              <a:r>
                <a:rPr lang="it-IT" sz="140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</p:grpSp>
      <p:grpSp>
        <p:nvGrpSpPr>
          <p:cNvPr id="154" name="Gruppo 153">
            <a:extLst>
              <a:ext uri="{FF2B5EF4-FFF2-40B4-BE49-F238E27FC236}">
                <a16:creationId xmlns:a16="http://schemas.microsoft.com/office/drawing/2014/main" id="{914843DE-72FD-47CF-8742-8A4494D16C79}"/>
              </a:ext>
            </a:extLst>
          </p:cNvPr>
          <p:cNvGrpSpPr/>
          <p:nvPr/>
        </p:nvGrpSpPr>
        <p:grpSpPr>
          <a:xfrm>
            <a:off x="3835560" y="386012"/>
            <a:ext cx="2230514" cy="2016000"/>
            <a:chOff x="2622774" y="241633"/>
            <a:chExt cx="2230514" cy="2016000"/>
          </a:xfrm>
        </p:grpSpPr>
        <p:sp>
          <p:nvSpPr>
            <p:cNvPr id="12" name="Ellipse 54">
              <a:extLst>
                <a:ext uri="{FF2B5EF4-FFF2-40B4-BE49-F238E27FC236}">
                  <a16:creationId xmlns:a16="http://schemas.microsoft.com/office/drawing/2014/main" id="{A72D4A40-199B-4707-98AA-E40A602CEE59}"/>
                </a:ext>
              </a:extLst>
            </p:cNvPr>
            <p:cNvSpPr/>
            <p:nvPr/>
          </p:nvSpPr>
          <p:spPr>
            <a:xfrm>
              <a:off x="2622774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3FD1328E-40D9-4317-98CB-A2F11C91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9288" y="241633"/>
              <a:ext cx="2214000" cy="2016000"/>
            </a:xfrm>
            <a:prstGeom prst="rect">
              <a:avLst/>
            </a:prstGeom>
          </p:spPr>
        </p:pic>
        <p:sp>
          <p:nvSpPr>
            <p:cNvPr id="77" name="Ellipse 11">
              <a:extLst>
                <a:ext uri="{FF2B5EF4-FFF2-40B4-BE49-F238E27FC236}">
                  <a16:creationId xmlns:a16="http://schemas.microsoft.com/office/drawing/2014/main" id="{98ACE7CB-0FC6-40B1-B525-2733D2365E38}"/>
                </a:ext>
              </a:extLst>
            </p:cNvPr>
            <p:cNvSpPr/>
            <p:nvPr/>
          </p:nvSpPr>
          <p:spPr>
            <a:xfrm>
              <a:off x="3401710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78" name="Image 81">
              <a:extLst>
                <a:ext uri="{FF2B5EF4-FFF2-40B4-BE49-F238E27FC236}">
                  <a16:creationId xmlns:a16="http://schemas.microsoft.com/office/drawing/2014/main" id="{0319D9F3-658E-4325-8F19-CBF285303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2688956" y="352486"/>
              <a:ext cx="1091284" cy="648401"/>
            </a:xfrm>
            <a:prstGeom prst="rect">
              <a:avLst/>
            </a:prstGeom>
          </p:spPr>
        </p:pic>
        <p:sp>
          <p:nvSpPr>
            <p:cNvPr id="79" name="Rettangolo 78">
              <a:extLst>
                <a:ext uri="{FF2B5EF4-FFF2-40B4-BE49-F238E27FC236}">
                  <a16:creationId xmlns:a16="http://schemas.microsoft.com/office/drawing/2014/main" id="{B02CB23B-A425-43F1-A4E9-110F9B74972F}"/>
                </a:ext>
              </a:extLst>
            </p:cNvPr>
            <p:cNvSpPr/>
            <p:nvPr/>
          </p:nvSpPr>
          <p:spPr>
            <a:xfrm>
              <a:off x="2672261" y="289143"/>
              <a:ext cx="946093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HEET </a:t>
              </a:r>
            </a:p>
          </p:txBody>
        </p:sp>
        <p:sp>
          <p:nvSpPr>
            <p:cNvPr id="80" name="Rettangolo 79">
              <a:extLst>
                <a:ext uri="{FF2B5EF4-FFF2-40B4-BE49-F238E27FC236}">
                  <a16:creationId xmlns:a16="http://schemas.microsoft.com/office/drawing/2014/main" id="{E79181E9-A311-4DF6-BC11-AAC3547710FB}"/>
                </a:ext>
              </a:extLst>
            </p:cNvPr>
            <p:cNvSpPr/>
            <p:nvPr/>
          </p:nvSpPr>
          <p:spPr>
            <a:xfrm>
              <a:off x="2696437" y="539023"/>
              <a:ext cx="1408137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WATER </a:t>
              </a:r>
            </a:p>
          </p:txBody>
        </p:sp>
      </p:grpSp>
      <p:grpSp>
        <p:nvGrpSpPr>
          <p:cNvPr id="155" name="Gruppo 154">
            <a:extLst>
              <a:ext uri="{FF2B5EF4-FFF2-40B4-BE49-F238E27FC236}">
                <a16:creationId xmlns:a16="http://schemas.microsoft.com/office/drawing/2014/main" id="{4682B560-EDDD-41CD-AB5D-AEF977BE925C}"/>
              </a:ext>
            </a:extLst>
          </p:cNvPr>
          <p:cNvGrpSpPr/>
          <p:nvPr/>
        </p:nvGrpSpPr>
        <p:grpSpPr>
          <a:xfrm>
            <a:off x="6060743" y="386011"/>
            <a:ext cx="2214000" cy="2015999"/>
            <a:chOff x="4876830" y="241632"/>
            <a:chExt cx="2214000" cy="201599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F7221BF-6B0D-4DF6-9727-B56F43B5D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30" y="241632"/>
              <a:ext cx="2214000" cy="201599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Ellipse 54">
              <a:extLst>
                <a:ext uri="{FF2B5EF4-FFF2-40B4-BE49-F238E27FC236}">
                  <a16:creationId xmlns:a16="http://schemas.microsoft.com/office/drawing/2014/main" id="{5571B9DF-935B-4F37-841D-9F5901A0A370}"/>
                </a:ext>
              </a:extLst>
            </p:cNvPr>
            <p:cNvSpPr/>
            <p:nvPr/>
          </p:nvSpPr>
          <p:spPr>
            <a:xfrm>
              <a:off x="4903504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83" name="Ellipse 11">
              <a:extLst>
                <a:ext uri="{FF2B5EF4-FFF2-40B4-BE49-F238E27FC236}">
                  <a16:creationId xmlns:a16="http://schemas.microsoft.com/office/drawing/2014/main" id="{FFE631DB-070B-4204-B77C-E5986DB6DD79}"/>
                </a:ext>
              </a:extLst>
            </p:cNvPr>
            <p:cNvSpPr/>
            <p:nvPr/>
          </p:nvSpPr>
          <p:spPr>
            <a:xfrm>
              <a:off x="5682440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84" name="Image 81">
              <a:extLst>
                <a:ext uri="{FF2B5EF4-FFF2-40B4-BE49-F238E27FC236}">
                  <a16:creationId xmlns:a16="http://schemas.microsoft.com/office/drawing/2014/main" id="{FA3BE6E8-9BD5-4385-B099-9A4EC6A73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969686" y="308391"/>
              <a:ext cx="1091284" cy="692496"/>
            </a:xfrm>
            <a:prstGeom prst="rect">
              <a:avLst/>
            </a:prstGeom>
          </p:spPr>
        </p:pic>
        <p:sp>
          <p:nvSpPr>
            <p:cNvPr id="85" name="Rettangolo 84">
              <a:extLst>
                <a:ext uri="{FF2B5EF4-FFF2-40B4-BE49-F238E27FC236}">
                  <a16:creationId xmlns:a16="http://schemas.microsoft.com/office/drawing/2014/main" id="{94038192-F3A7-40AD-AFE4-EDE037F7C80F}"/>
                </a:ext>
              </a:extLst>
            </p:cNvPr>
            <p:cNvSpPr/>
            <p:nvPr/>
          </p:nvSpPr>
          <p:spPr>
            <a:xfrm>
              <a:off x="4952991" y="289143"/>
              <a:ext cx="1641796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ESPRESSO</a:t>
              </a:r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  <p:pic>
          <p:nvPicPr>
            <p:cNvPr id="89" name="Image 81">
              <a:extLst>
                <a:ext uri="{FF2B5EF4-FFF2-40B4-BE49-F238E27FC236}">
                  <a16:creationId xmlns:a16="http://schemas.microsoft.com/office/drawing/2014/main" id="{829ECC4D-E886-4B28-BCCB-E3E3743E2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993476" y="1073560"/>
              <a:ext cx="1091284" cy="261616"/>
            </a:xfrm>
            <a:prstGeom prst="rect">
              <a:avLst/>
            </a:prstGeom>
          </p:spPr>
        </p:pic>
      </p:grpSp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F0D2BD20-E381-4102-AC43-FF09694E309C}"/>
              </a:ext>
            </a:extLst>
          </p:cNvPr>
          <p:cNvGrpSpPr/>
          <p:nvPr/>
        </p:nvGrpSpPr>
        <p:grpSpPr>
          <a:xfrm>
            <a:off x="8286680" y="386516"/>
            <a:ext cx="2214000" cy="2015998"/>
            <a:chOff x="7113986" y="241631"/>
            <a:chExt cx="2214000" cy="2015998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04FE72FB-1F6A-46A6-AA40-E34573190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986" y="241631"/>
              <a:ext cx="2214000" cy="2015998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Ellipse 54">
              <a:extLst>
                <a:ext uri="{FF2B5EF4-FFF2-40B4-BE49-F238E27FC236}">
                  <a16:creationId xmlns:a16="http://schemas.microsoft.com/office/drawing/2014/main" id="{8BEF35A7-6B8A-4056-A63A-1E72E5068833}"/>
                </a:ext>
              </a:extLst>
            </p:cNvPr>
            <p:cNvSpPr/>
            <p:nvPr/>
          </p:nvSpPr>
          <p:spPr>
            <a:xfrm>
              <a:off x="7141294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93" name="Ellipse 11">
              <a:extLst>
                <a:ext uri="{FF2B5EF4-FFF2-40B4-BE49-F238E27FC236}">
                  <a16:creationId xmlns:a16="http://schemas.microsoft.com/office/drawing/2014/main" id="{AE41C399-FE7E-4665-9AF1-AF3B6A81C2F0}"/>
                </a:ext>
              </a:extLst>
            </p:cNvPr>
            <p:cNvSpPr/>
            <p:nvPr/>
          </p:nvSpPr>
          <p:spPr>
            <a:xfrm>
              <a:off x="7920230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94" name="Image 81">
              <a:extLst>
                <a:ext uri="{FF2B5EF4-FFF2-40B4-BE49-F238E27FC236}">
                  <a16:creationId xmlns:a16="http://schemas.microsoft.com/office/drawing/2014/main" id="{5B89449D-82A0-4D07-9788-E0FB93B53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7188714" y="327397"/>
              <a:ext cx="1091284" cy="672374"/>
            </a:xfrm>
            <a:prstGeom prst="rect">
              <a:avLst/>
            </a:prstGeom>
          </p:spPr>
        </p:pic>
        <p:sp>
          <p:nvSpPr>
            <p:cNvPr id="96" name="Rettangolo 95">
              <a:extLst>
                <a:ext uri="{FF2B5EF4-FFF2-40B4-BE49-F238E27FC236}">
                  <a16:creationId xmlns:a16="http://schemas.microsoft.com/office/drawing/2014/main" id="{4CA7FCCE-D6DD-4D7B-9357-1F0576A7E975}"/>
                </a:ext>
              </a:extLst>
            </p:cNvPr>
            <p:cNvSpPr/>
            <p:nvPr/>
          </p:nvSpPr>
          <p:spPr>
            <a:xfrm>
              <a:off x="7194926" y="288766"/>
              <a:ext cx="1135696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KOFFIE</a:t>
              </a:r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  <p:pic>
          <p:nvPicPr>
            <p:cNvPr id="97" name="Image 81">
              <a:extLst>
                <a:ext uri="{FF2B5EF4-FFF2-40B4-BE49-F238E27FC236}">
                  <a16:creationId xmlns:a16="http://schemas.microsoft.com/office/drawing/2014/main" id="{91123614-99C6-4C88-9DD5-35462F52E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7207476" y="1073560"/>
              <a:ext cx="1091284" cy="273508"/>
            </a:xfrm>
            <a:prstGeom prst="rect">
              <a:avLst/>
            </a:prstGeom>
          </p:spPr>
        </p:pic>
      </p:grpSp>
      <p:grpSp>
        <p:nvGrpSpPr>
          <p:cNvPr id="165" name="Gruppo 164">
            <a:extLst>
              <a:ext uri="{FF2B5EF4-FFF2-40B4-BE49-F238E27FC236}">
                <a16:creationId xmlns:a16="http://schemas.microsoft.com/office/drawing/2014/main" id="{F988E663-CAEF-4063-9A22-87349710FE24}"/>
              </a:ext>
            </a:extLst>
          </p:cNvPr>
          <p:cNvGrpSpPr/>
          <p:nvPr/>
        </p:nvGrpSpPr>
        <p:grpSpPr>
          <a:xfrm>
            <a:off x="1631183" y="2421058"/>
            <a:ext cx="2214000" cy="2015999"/>
            <a:chOff x="408774" y="2276679"/>
            <a:chExt cx="2214000" cy="2015999"/>
          </a:xfrm>
        </p:grpSpPr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C6B92E73-0379-42D7-BB83-71B466083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4" y="2276679"/>
              <a:ext cx="2214000" cy="201599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Ellipse 54">
              <a:extLst>
                <a:ext uri="{FF2B5EF4-FFF2-40B4-BE49-F238E27FC236}">
                  <a16:creationId xmlns:a16="http://schemas.microsoft.com/office/drawing/2014/main" id="{3F75FA50-6173-4B0D-B895-6C5C8509EA2B}"/>
                </a:ext>
              </a:extLst>
            </p:cNvPr>
            <p:cNvSpPr/>
            <p:nvPr/>
          </p:nvSpPr>
          <p:spPr>
            <a:xfrm>
              <a:off x="408774" y="2705595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100" name="Ellipse 11">
              <a:extLst>
                <a:ext uri="{FF2B5EF4-FFF2-40B4-BE49-F238E27FC236}">
                  <a16:creationId xmlns:a16="http://schemas.microsoft.com/office/drawing/2014/main" id="{A2D2DD1D-086A-488F-9F3B-3A91FFDA51F1}"/>
                </a:ext>
              </a:extLst>
            </p:cNvPr>
            <p:cNvSpPr/>
            <p:nvPr/>
          </p:nvSpPr>
          <p:spPr>
            <a:xfrm>
              <a:off x="1187710" y="2705595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01" name="Image 81">
              <a:extLst>
                <a:ext uri="{FF2B5EF4-FFF2-40B4-BE49-F238E27FC236}">
                  <a16:creationId xmlns:a16="http://schemas.microsoft.com/office/drawing/2014/main" id="{5185BB45-2ACD-40CF-8466-0D7246104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74956" y="2369353"/>
              <a:ext cx="1091284" cy="648250"/>
            </a:xfrm>
            <a:prstGeom prst="rect">
              <a:avLst/>
            </a:prstGeom>
          </p:spPr>
        </p:pic>
        <p:sp>
          <p:nvSpPr>
            <p:cNvPr id="102" name="Rettangolo 101">
              <a:extLst>
                <a:ext uri="{FF2B5EF4-FFF2-40B4-BE49-F238E27FC236}">
                  <a16:creationId xmlns:a16="http://schemas.microsoft.com/office/drawing/2014/main" id="{09DDFF19-CA6C-4319-AB8F-985E22195483}"/>
                </a:ext>
              </a:extLst>
            </p:cNvPr>
            <p:cNvSpPr/>
            <p:nvPr/>
          </p:nvSpPr>
          <p:spPr>
            <a:xfrm>
              <a:off x="458261" y="2330853"/>
              <a:ext cx="1199367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KOFFIE </a:t>
              </a:r>
            </a:p>
          </p:txBody>
        </p:sp>
        <p:sp>
          <p:nvSpPr>
            <p:cNvPr id="103" name="Rettangolo 102">
              <a:extLst>
                <a:ext uri="{FF2B5EF4-FFF2-40B4-BE49-F238E27FC236}">
                  <a16:creationId xmlns:a16="http://schemas.microsoft.com/office/drawing/2014/main" id="{8F94BD4B-E600-44BF-93E0-C3A597C5D4A6}"/>
                </a:ext>
              </a:extLst>
            </p:cNvPr>
            <p:cNvSpPr/>
            <p:nvPr/>
          </p:nvSpPr>
          <p:spPr>
            <a:xfrm>
              <a:off x="462405" y="2580733"/>
              <a:ext cx="1699579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MELK </a:t>
              </a:r>
            </a:p>
          </p:txBody>
        </p:sp>
        <p:pic>
          <p:nvPicPr>
            <p:cNvPr id="104" name="Image 81">
              <a:extLst>
                <a:ext uri="{FF2B5EF4-FFF2-40B4-BE49-F238E27FC236}">
                  <a16:creationId xmlns:a16="http://schemas.microsoft.com/office/drawing/2014/main" id="{3B33EF38-5315-47C9-AFB3-F464A07F8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74956" y="3124795"/>
              <a:ext cx="1091284" cy="273508"/>
            </a:xfrm>
            <a:prstGeom prst="rect">
              <a:avLst/>
            </a:prstGeom>
          </p:spPr>
        </p:pic>
      </p:grpSp>
      <p:grpSp>
        <p:nvGrpSpPr>
          <p:cNvPr id="167" name="Gruppo 166">
            <a:extLst>
              <a:ext uri="{FF2B5EF4-FFF2-40B4-BE49-F238E27FC236}">
                <a16:creationId xmlns:a16="http://schemas.microsoft.com/office/drawing/2014/main" id="{CCAFAB80-C3B0-436B-826A-83A368108297}"/>
              </a:ext>
            </a:extLst>
          </p:cNvPr>
          <p:cNvGrpSpPr/>
          <p:nvPr/>
        </p:nvGrpSpPr>
        <p:grpSpPr>
          <a:xfrm>
            <a:off x="3861697" y="2421057"/>
            <a:ext cx="2214000" cy="2015999"/>
            <a:chOff x="2639288" y="2276678"/>
            <a:chExt cx="2214000" cy="2015999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FF4D7011-773C-410D-BA50-DEA911135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288" y="2276678"/>
              <a:ext cx="2214000" cy="201599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Image 81">
              <a:extLst>
                <a:ext uri="{FF2B5EF4-FFF2-40B4-BE49-F238E27FC236}">
                  <a16:creationId xmlns:a16="http://schemas.microsoft.com/office/drawing/2014/main" id="{0B200674-E9E1-4C64-970C-03E11706E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2675244" y="3122673"/>
              <a:ext cx="1091284" cy="273508"/>
            </a:xfrm>
            <a:prstGeom prst="rect">
              <a:avLst/>
            </a:prstGeom>
          </p:spPr>
        </p:pic>
      </p:grpSp>
      <p:grpSp>
        <p:nvGrpSpPr>
          <p:cNvPr id="166" name="Gruppo 165">
            <a:extLst>
              <a:ext uri="{FF2B5EF4-FFF2-40B4-BE49-F238E27FC236}">
                <a16:creationId xmlns:a16="http://schemas.microsoft.com/office/drawing/2014/main" id="{FDE9A71C-739A-409F-9F5E-980BAFA96C12}"/>
              </a:ext>
            </a:extLst>
          </p:cNvPr>
          <p:cNvGrpSpPr/>
          <p:nvPr/>
        </p:nvGrpSpPr>
        <p:grpSpPr>
          <a:xfrm>
            <a:off x="6099238" y="2424307"/>
            <a:ext cx="2214001" cy="2015847"/>
            <a:chOff x="4876829" y="2279928"/>
            <a:chExt cx="2214001" cy="2015847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040A1A6F-82B6-42F0-A04B-6B56CAC5C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29" y="2279928"/>
              <a:ext cx="2214001" cy="2015847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Image 81">
              <a:extLst>
                <a:ext uri="{FF2B5EF4-FFF2-40B4-BE49-F238E27FC236}">
                  <a16:creationId xmlns:a16="http://schemas.microsoft.com/office/drawing/2014/main" id="{5310174C-243F-4CC4-AA20-69AEC7ED8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929299" y="3122673"/>
              <a:ext cx="1091284" cy="273508"/>
            </a:xfrm>
            <a:prstGeom prst="rect">
              <a:avLst/>
            </a:prstGeom>
          </p:spPr>
        </p:pic>
      </p:grpSp>
      <p:grpSp>
        <p:nvGrpSpPr>
          <p:cNvPr id="160" name="Gruppo 159">
            <a:extLst>
              <a:ext uri="{FF2B5EF4-FFF2-40B4-BE49-F238E27FC236}">
                <a16:creationId xmlns:a16="http://schemas.microsoft.com/office/drawing/2014/main" id="{F420CDDA-640B-487D-8A48-FEF93BC3F157}"/>
              </a:ext>
            </a:extLst>
          </p:cNvPr>
          <p:cNvGrpSpPr/>
          <p:nvPr/>
        </p:nvGrpSpPr>
        <p:grpSpPr>
          <a:xfrm>
            <a:off x="8336395" y="2421057"/>
            <a:ext cx="2214000" cy="2015999"/>
            <a:chOff x="7113986" y="2276678"/>
            <a:chExt cx="2214000" cy="2015999"/>
          </a:xfrm>
        </p:grpSpPr>
        <p:pic>
          <p:nvPicPr>
            <p:cNvPr id="24" name="Image 10">
              <a:extLst>
                <a:ext uri="{FF2B5EF4-FFF2-40B4-BE49-F238E27FC236}">
                  <a16:creationId xmlns:a16="http://schemas.microsoft.com/office/drawing/2014/main" id="{76DABEB9-CDAF-4194-B750-220F5D15F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13986" y="2276678"/>
              <a:ext cx="2214000" cy="2015999"/>
            </a:xfrm>
            <a:prstGeom prst="rect">
              <a:avLst/>
            </a:prstGeom>
          </p:spPr>
        </p:pic>
        <p:sp>
          <p:nvSpPr>
            <p:cNvPr id="107" name="Ellipse 54">
              <a:extLst>
                <a:ext uri="{FF2B5EF4-FFF2-40B4-BE49-F238E27FC236}">
                  <a16:creationId xmlns:a16="http://schemas.microsoft.com/office/drawing/2014/main" id="{FFCE15A6-2915-4CA3-ABCB-75381BF80638}"/>
                </a:ext>
              </a:extLst>
            </p:cNvPr>
            <p:cNvSpPr/>
            <p:nvPr/>
          </p:nvSpPr>
          <p:spPr>
            <a:xfrm>
              <a:off x="7137150" y="268654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108" name="Ellipse 11">
              <a:extLst>
                <a:ext uri="{FF2B5EF4-FFF2-40B4-BE49-F238E27FC236}">
                  <a16:creationId xmlns:a16="http://schemas.microsoft.com/office/drawing/2014/main" id="{61658A65-96ED-42F4-81D4-91665FEB459E}"/>
                </a:ext>
              </a:extLst>
            </p:cNvPr>
            <p:cNvSpPr/>
            <p:nvPr/>
          </p:nvSpPr>
          <p:spPr>
            <a:xfrm>
              <a:off x="7916086" y="268654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09" name="Image 81">
              <a:extLst>
                <a:ext uri="{FF2B5EF4-FFF2-40B4-BE49-F238E27FC236}">
                  <a16:creationId xmlns:a16="http://schemas.microsoft.com/office/drawing/2014/main" id="{E8C605F2-6468-4A07-8974-D5FFAA3D1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7163481" y="2351886"/>
              <a:ext cx="1740659" cy="648250"/>
            </a:xfrm>
            <a:prstGeom prst="rect">
              <a:avLst/>
            </a:prstGeom>
          </p:spPr>
        </p:pic>
        <p:sp>
          <p:nvSpPr>
            <p:cNvPr id="110" name="Rettangolo 109">
              <a:extLst>
                <a:ext uri="{FF2B5EF4-FFF2-40B4-BE49-F238E27FC236}">
                  <a16:creationId xmlns:a16="http://schemas.microsoft.com/office/drawing/2014/main" id="{2D4A1C9A-8447-4FB0-8314-F3177336C2D2}"/>
                </a:ext>
              </a:extLst>
            </p:cNvPr>
            <p:cNvSpPr/>
            <p:nvPr/>
          </p:nvSpPr>
          <p:spPr>
            <a:xfrm>
              <a:off x="7186637" y="2311805"/>
              <a:ext cx="1151277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LATTE  </a:t>
              </a:r>
            </a:p>
          </p:txBody>
        </p: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CBDFC9F8-059C-4B4F-BC3D-2E943AA4250F}"/>
                </a:ext>
              </a:extLst>
            </p:cNvPr>
            <p:cNvSpPr/>
            <p:nvPr/>
          </p:nvSpPr>
          <p:spPr>
            <a:xfrm>
              <a:off x="7190781" y="2561685"/>
              <a:ext cx="1848444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MACCHIATO</a:t>
              </a:r>
            </a:p>
          </p:txBody>
        </p:sp>
        <p:pic>
          <p:nvPicPr>
            <p:cNvPr id="112" name="Image 81">
              <a:extLst>
                <a:ext uri="{FF2B5EF4-FFF2-40B4-BE49-F238E27FC236}">
                  <a16:creationId xmlns:a16="http://schemas.microsoft.com/office/drawing/2014/main" id="{5E77E420-BF62-434A-A05E-20EC3CA7B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7203332" y="3105747"/>
              <a:ext cx="1091284" cy="273508"/>
            </a:xfrm>
            <a:prstGeom prst="rect">
              <a:avLst/>
            </a:prstGeom>
          </p:spPr>
        </p:pic>
      </p:grpSp>
      <p:pic>
        <p:nvPicPr>
          <p:cNvPr id="10" name="Image 81">
            <a:extLst>
              <a:ext uri="{FF2B5EF4-FFF2-40B4-BE49-F238E27FC236}">
                <a16:creationId xmlns:a16="http://schemas.microsoft.com/office/drawing/2014/main" id="{083D5C35-D905-71F5-09FF-BA97DF6CB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6148348" y="2474683"/>
            <a:ext cx="1740659" cy="648250"/>
          </a:xfrm>
          <a:prstGeom prst="rect">
            <a:avLst/>
          </a:prstGeom>
        </p:spPr>
      </p:pic>
      <p:pic>
        <p:nvPicPr>
          <p:cNvPr id="13" name="Image 81">
            <a:extLst>
              <a:ext uri="{FF2B5EF4-FFF2-40B4-BE49-F238E27FC236}">
                <a16:creationId xmlns:a16="http://schemas.microsoft.com/office/drawing/2014/main" id="{5D64E8DC-689E-BB68-B0C8-C3B348C66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3885159" y="2449522"/>
            <a:ext cx="1740659" cy="648250"/>
          </a:xfrm>
          <a:prstGeom prst="rect">
            <a:avLst/>
          </a:prstGeom>
        </p:spPr>
      </p:pic>
      <p:sp>
        <p:nvSpPr>
          <p:cNvPr id="14" name="Rettangolo 110">
            <a:extLst>
              <a:ext uri="{FF2B5EF4-FFF2-40B4-BE49-F238E27FC236}">
                <a16:creationId xmlns:a16="http://schemas.microsoft.com/office/drawing/2014/main" id="{1134B23B-7E20-E383-7A81-FAC92D361963}"/>
              </a:ext>
            </a:extLst>
          </p:cNvPr>
          <p:cNvSpPr/>
          <p:nvPr/>
        </p:nvSpPr>
        <p:spPr>
          <a:xfrm>
            <a:off x="6149921" y="2483508"/>
            <a:ext cx="2047364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1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MOCACCINO</a:t>
            </a:r>
          </a:p>
        </p:txBody>
      </p:sp>
      <p:sp>
        <p:nvSpPr>
          <p:cNvPr id="15" name="Rettangolo 110">
            <a:extLst>
              <a:ext uri="{FF2B5EF4-FFF2-40B4-BE49-F238E27FC236}">
                <a16:creationId xmlns:a16="http://schemas.microsoft.com/office/drawing/2014/main" id="{86FDA381-DF53-8CF4-7673-8E8B4150FDF3}"/>
              </a:ext>
            </a:extLst>
          </p:cNvPr>
          <p:cNvSpPr/>
          <p:nvPr/>
        </p:nvSpPr>
        <p:spPr>
          <a:xfrm>
            <a:off x="3905628" y="2481906"/>
            <a:ext cx="2047364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1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CAPPUCCINO</a:t>
            </a:r>
          </a:p>
        </p:txBody>
      </p:sp>
      <p:grpSp>
        <p:nvGrpSpPr>
          <p:cNvPr id="45" name="Gruppo 157">
            <a:extLst>
              <a:ext uri="{FF2B5EF4-FFF2-40B4-BE49-F238E27FC236}">
                <a16:creationId xmlns:a16="http://schemas.microsoft.com/office/drawing/2014/main" id="{E83FC7DE-955B-3058-7AA0-A2EAD8D0C4AA}"/>
              </a:ext>
            </a:extLst>
          </p:cNvPr>
          <p:cNvGrpSpPr/>
          <p:nvPr/>
        </p:nvGrpSpPr>
        <p:grpSpPr>
          <a:xfrm>
            <a:off x="6092089" y="4476946"/>
            <a:ext cx="2214000" cy="2016000"/>
            <a:chOff x="9383238" y="2246912"/>
            <a:chExt cx="2214000" cy="2016000"/>
          </a:xfrm>
        </p:grpSpPr>
        <p:pic>
          <p:nvPicPr>
            <p:cNvPr id="46" name="Picture 11">
              <a:extLst>
                <a:ext uri="{FF2B5EF4-FFF2-40B4-BE49-F238E27FC236}">
                  <a16:creationId xmlns:a16="http://schemas.microsoft.com/office/drawing/2014/main" id="{A20723D5-874A-9340-B3BC-5F3514FF09E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238" y="2246912"/>
              <a:ext cx="2214000" cy="2016000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Ellipse 54">
              <a:extLst>
                <a:ext uri="{FF2B5EF4-FFF2-40B4-BE49-F238E27FC236}">
                  <a16:creationId xmlns:a16="http://schemas.microsoft.com/office/drawing/2014/main" id="{83EA4854-515C-8D75-B4D1-A74F097B7EAB}"/>
                </a:ext>
              </a:extLst>
            </p:cNvPr>
            <p:cNvSpPr/>
            <p:nvPr/>
          </p:nvSpPr>
          <p:spPr>
            <a:xfrm>
              <a:off x="9383238" y="268654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48" name="Ellipse 11">
              <a:extLst>
                <a:ext uri="{FF2B5EF4-FFF2-40B4-BE49-F238E27FC236}">
                  <a16:creationId xmlns:a16="http://schemas.microsoft.com/office/drawing/2014/main" id="{392FA9D6-A53B-C468-525D-44FE923ECACD}"/>
                </a:ext>
              </a:extLst>
            </p:cNvPr>
            <p:cNvSpPr/>
            <p:nvPr/>
          </p:nvSpPr>
          <p:spPr>
            <a:xfrm>
              <a:off x="10162174" y="268654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49" name="Image 81">
              <a:extLst>
                <a:ext uri="{FF2B5EF4-FFF2-40B4-BE49-F238E27FC236}">
                  <a16:creationId xmlns:a16="http://schemas.microsoft.com/office/drawing/2014/main" id="{F29D690D-BBFF-376C-3FE4-78144F9E1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9449420" y="2359930"/>
              <a:ext cx="1091284" cy="648250"/>
            </a:xfrm>
            <a:prstGeom prst="rect">
              <a:avLst/>
            </a:prstGeom>
          </p:spPr>
        </p:pic>
        <p:sp>
          <p:nvSpPr>
            <p:cNvPr id="50" name="Rettangolo 121">
              <a:extLst>
                <a:ext uri="{FF2B5EF4-FFF2-40B4-BE49-F238E27FC236}">
                  <a16:creationId xmlns:a16="http://schemas.microsoft.com/office/drawing/2014/main" id="{CDB59EAC-A894-FDB8-7F4E-6D7C00BCA0F2}"/>
                </a:ext>
              </a:extLst>
            </p:cNvPr>
            <p:cNvSpPr/>
            <p:nvPr/>
          </p:nvSpPr>
          <p:spPr>
            <a:xfrm>
              <a:off x="9432725" y="2311805"/>
              <a:ext cx="1343638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ZWARTE</a:t>
              </a:r>
              <a:endParaRPr lang="it-IT" sz="21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  <p:pic>
          <p:nvPicPr>
            <p:cNvPr id="51" name="Image 81">
              <a:extLst>
                <a:ext uri="{FF2B5EF4-FFF2-40B4-BE49-F238E27FC236}">
                  <a16:creationId xmlns:a16="http://schemas.microsoft.com/office/drawing/2014/main" id="{AB1806F3-6DE6-78E9-989A-132075A85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9439895" y="3105747"/>
              <a:ext cx="1091284" cy="273508"/>
            </a:xfrm>
            <a:prstGeom prst="rect">
              <a:avLst/>
            </a:prstGeom>
          </p:spPr>
        </p:pic>
        <p:sp>
          <p:nvSpPr>
            <p:cNvPr id="52" name="Rettangolo 124">
              <a:extLst>
                <a:ext uri="{FF2B5EF4-FFF2-40B4-BE49-F238E27FC236}">
                  <a16:creationId xmlns:a16="http://schemas.microsoft.com/office/drawing/2014/main" id="{9FE82886-D267-679D-6902-2F96B37E6873}"/>
                </a:ext>
              </a:extLst>
            </p:cNvPr>
            <p:cNvSpPr/>
            <p:nvPr/>
          </p:nvSpPr>
          <p:spPr>
            <a:xfrm>
              <a:off x="9439755" y="2577764"/>
              <a:ext cx="1138453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KOFFIE</a:t>
              </a:r>
              <a:endParaRPr lang="it-IT" sz="21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</p:grpSp>
      <p:grpSp>
        <p:nvGrpSpPr>
          <p:cNvPr id="61" name="Gruppo 156">
            <a:extLst>
              <a:ext uri="{FF2B5EF4-FFF2-40B4-BE49-F238E27FC236}">
                <a16:creationId xmlns:a16="http://schemas.microsoft.com/office/drawing/2014/main" id="{7DFB0E84-2072-715B-34BB-398D2A7D2833}"/>
              </a:ext>
            </a:extLst>
          </p:cNvPr>
          <p:cNvGrpSpPr/>
          <p:nvPr/>
        </p:nvGrpSpPr>
        <p:grpSpPr>
          <a:xfrm>
            <a:off x="6108605" y="4435264"/>
            <a:ext cx="2287950" cy="2015998"/>
            <a:chOff x="9357541" y="241631"/>
            <a:chExt cx="2287950" cy="2015998"/>
          </a:xfrm>
        </p:grpSpPr>
        <p:pic>
          <p:nvPicPr>
            <p:cNvPr id="62" name="Image 3">
              <a:extLst>
                <a:ext uri="{FF2B5EF4-FFF2-40B4-BE49-F238E27FC236}">
                  <a16:creationId xmlns:a16="http://schemas.microsoft.com/office/drawing/2014/main" id="{FC159898-8644-9BDD-F1E7-60D6C60BD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57541" y="241631"/>
              <a:ext cx="2214000" cy="2015998"/>
            </a:xfrm>
            <a:prstGeom prst="rect">
              <a:avLst/>
            </a:prstGeom>
          </p:spPr>
        </p:pic>
        <p:sp>
          <p:nvSpPr>
            <p:cNvPr id="63" name="Ellipse 54">
              <a:extLst>
                <a:ext uri="{FF2B5EF4-FFF2-40B4-BE49-F238E27FC236}">
                  <a16:creationId xmlns:a16="http://schemas.microsoft.com/office/drawing/2014/main" id="{C09053AE-B731-4244-4A8A-42D43CF9CB1E}"/>
                </a:ext>
              </a:extLst>
            </p:cNvPr>
            <p:cNvSpPr/>
            <p:nvPr/>
          </p:nvSpPr>
          <p:spPr>
            <a:xfrm>
              <a:off x="9369112" y="633438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64" name="Ellipse 11">
              <a:extLst>
                <a:ext uri="{FF2B5EF4-FFF2-40B4-BE49-F238E27FC236}">
                  <a16:creationId xmlns:a16="http://schemas.microsoft.com/office/drawing/2014/main" id="{B6D4139E-E7C7-A0EA-A1D8-793A877A9F6C}"/>
                </a:ext>
              </a:extLst>
            </p:cNvPr>
            <p:cNvSpPr/>
            <p:nvPr/>
          </p:nvSpPr>
          <p:spPr>
            <a:xfrm>
              <a:off x="10148048" y="633438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65" name="Image 81">
              <a:extLst>
                <a:ext uri="{FF2B5EF4-FFF2-40B4-BE49-F238E27FC236}">
                  <a16:creationId xmlns:a16="http://schemas.microsoft.com/office/drawing/2014/main" id="{0EBF6E4A-ED75-CEC8-BF0C-1D8AA606B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9435294" y="316446"/>
              <a:ext cx="1091284" cy="648250"/>
            </a:xfrm>
            <a:prstGeom prst="rect">
              <a:avLst/>
            </a:prstGeom>
          </p:spPr>
        </p:pic>
        <p:sp>
          <p:nvSpPr>
            <p:cNvPr id="66" name="Rettangolo 115">
              <a:extLst>
                <a:ext uri="{FF2B5EF4-FFF2-40B4-BE49-F238E27FC236}">
                  <a16:creationId xmlns:a16="http://schemas.microsoft.com/office/drawing/2014/main" id="{2145E720-2069-C122-6ED1-3CECFD6A4D54}"/>
                </a:ext>
              </a:extLst>
            </p:cNvPr>
            <p:cNvSpPr/>
            <p:nvPr/>
          </p:nvSpPr>
          <p:spPr>
            <a:xfrm>
              <a:off x="9418599" y="297196"/>
              <a:ext cx="2226892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KOFFIE CREME </a:t>
              </a:r>
            </a:p>
          </p:txBody>
        </p:sp>
        <p:sp>
          <p:nvSpPr>
            <p:cNvPr id="67" name="Rettangolo 116">
              <a:extLst>
                <a:ext uri="{FF2B5EF4-FFF2-40B4-BE49-F238E27FC236}">
                  <a16:creationId xmlns:a16="http://schemas.microsoft.com/office/drawing/2014/main" id="{DDC3C227-910E-955E-6477-F18D1519B628}"/>
                </a:ext>
              </a:extLst>
            </p:cNvPr>
            <p:cNvSpPr/>
            <p:nvPr/>
          </p:nvSpPr>
          <p:spPr>
            <a:xfrm>
              <a:off x="9422743" y="508576"/>
              <a:ext cx="1699579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  <p:pic>
          <p:nvPicPr>
            <p:cNvPr id="68" name="Image 81">
              <a:extLst>
                <a:ext uri="{FF2B5EF4-FFF2-40B4-BE49-F238E27FC236}">
                  <a16:creationId xmlns:a16="http://schemas.microsoft.com/office/drawing/2014/main" id="{44103177-F2E1-25B7-B30E-DF66AEF7F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9435294" y="1052638"/>
              <a:ext cx="1091284" cy="273508"/>
            </a:xfrm>
            <a:prstGeom prst="rect">
              <a:avLst/>
            </a:prstGeom>
          </p:spPr>
        </p:pic>
      </p:grpSp>
      <p:grpSp>
        <p:nvGrpSpPr>
          <p:cNvPr id="88" name="Gruppo 157">
            <a:extLst>
              <a:ext uri="{FF2B5EF4-FFF2-40B4-BE49-F238E27FC236}">
                <a16:creationId xmlns:a16="http://schemas.microsoft.com/office/drawing/2014/main" id="{6DF59858-6C2E-FE61-DD4A-7EE6AECA1DEB}"/>
              </a:ext>
            </a:extLst>
          </p:cNvPr>
          <p:cNvGrpSpPr/>
          <p:nvPr/>
        </p:nvGrpSpPr>
        <p:grpSpPr>
          <a:xfrm>
            <a:off x="3866562" y="4427933"/>
            <a:ext cx="2214000" cy="2016000"/>
            <a:chOff x="9383238" y="2246912"/>
            <a:chExt cx="2214000" cy="2016000"/>
          </a:xfrm>
        </p:grpSpPr>
        <p:pic>
          <p:nvPicPr>
            <p:cNvPr id="90" name="Picture 11">
              <a:extLst>
                <a:ext uri="{FF2B5EF4-FFF2-40B4-BE49-F238E27FC236}">
                  <a16:creationId xmlns:a16="http://schemas.microsoft.com/office/drawing/2014/main" id="{FF0E260B-922A-C6D4-F4E5-5E7AE768796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238" y="2246912"/>
              <a:ext cx="2214000" cy="2016000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Ellipse 54">
              <a:extLst>
                <a:ext uri="{FF2B5EF4-FFF2-40B4-BE49-F238E27FC236}">
                  <a16:creationId xmlns:a16="http://schemas.microsoft.com/office/drawing/2014/main" id="{1E65687F-ADD7-D29E-1F7B-BB5F7DD5FE3E}"/>
                </a:ext>
              </a:extLst>
            </p:cNvPr>
            <p:cNvSpPr/>
            <p:nvPr/>
          </p:nvSpPr>
          <p:spPr>
            <a:xfrm>
              <a:off x="9383238" y="268654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95" name="Ellipse 11">
              <a:extLst>
                <a:ext uri="{FF2B5EF4-FFF2-40B4-BE49-F238E27FC236}">
                  <a16:creationId xmlns:a16="http://schemas.microsoft.com/office/drawing/2014/main" id="{F4958367-9744-8DEC-7370-FEDECEE497C4}"/>
                </a:ext>
              </a:extLst>
            </p:cNvPr>
            <p:cNvSpPr/>
            <p:nvPr/>
          </p:nvSpPr>
          <p:spPr>
            <a:xfrm>
              <a:off x="10162174" y="268654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98" name="Image 81">
              <a:extLst>
                <a:ext uri="{FF2B5EF4-FFF2-40B4-BE49-F238E27FC236}">
                  <a16:creationId xmlns:a16="http://schemas.microsoft.com/office/drawing/2014/main" id="{766FE1B0-6081-895E-FCB0-977512534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9449420" y="2359930"/>
              <a:ext cx="1091284" cy="648250"/>
            </a:xfrm>
            <a:prstGeom prst="rect">
              <a:avLst/>
            </a:prstGeom>
          </p:spPr>
        </p:pic>
        <p:sp>
          <p:nvSpPr>
            <p:cNvPr id="123" name="Rettangolo 121">
              <a:extLst>
                <a:ext uri="{FF2B5EF4-FFF2-40B4-BE49-F238E27FC236}">
                  <a16:creationId xmlns:a16="http://schemas.microsoft.com/office/drawing/2014/main" id="{AF64C871-77A1-7D07-35F0-E3665BD93710}"/>
                </a:ext>
              </a:extLst>
            </p:cNvPr>
            <p:cNvSpPr/>
            <p:nvPr/>
          </p:nvSpPr>
          <p:spPr>
            <a:xfrm>
              <a:off x="9432725" y="2311805"/>
              <a:ext cx="1343638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ZWARTE</a:t>
              </a:r>
              <a:endParaRPr lang="it-IT" sz="21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  <p:pic>
          <p:nvPicPr>
            <p:cNvPr id="126" name="Image 81">
              <a:extLst>
                <a:ext uri="{FF2B5EF4-FFF2-40B4-BE49-F238E27FC236}">
                  <a16:creationId xmlns:a16="http://schemas.microsoft.com/office/drawing/2014/main" id="{1336D810-4C5D-87E6-A8FD-6742AFA7E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9439895" y="3105747"/>
              <a:ext cx="1091284" cy="273508"/>
            </a:xfrm>
            <a:prstGeom prst="rect">
              <a:avLst/>
            </a:prstGeom>
          </p:spPr>
        </p:pic>
        <p:sp>
          <p:nvSpPr>
            <p:cNvPr id="133" name="Rettangolo 124">
              <a:extLst>
                <a:ext uri="{FF2B5EF4-FFF2-40B4-BE49-F238E27FC236}">
                  <a16:creationId xmlns:a16="http://schemas.microsoft.com/office/drawing/2014/main" id="{AE2BA9C5-12A9-8DB3-7259-5A8F7407BFDC}"/>
                </a:ext>
              </a:extLst>
            </p:cNvPr>
            <p:cNvSpPr/>
            <p:nvPr/>
          </p:nvSpPr>
          <p:spPr>
            <a:xfrm>
              <a:off x="9439755" y="2577764"/>
              <a:ext cx="1138453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KOFFIE</a:t>
              </a:r>
              <a:endParaRPr lang="it-IT" sz="21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</p:grpSp>
      <p:grpSp>
        <p:nvGrpSpPr>
          <p:cNvPr id="134" name="Gruppo 163">
            <a:extLst>
              <a:ext uri="{FF2B5EF4-FFF2-40B4-BE49-F238E27FC236}">
                <a16:creationId xmlns:a16="http://schemas.microsoft.com/office/drawing/2014/main" id="{158CD791-0096-7B0C-7AE7-1CF848DD0440}"/>
              </a:ext>
            </a:extLst>
          </p:cNvPr>
          <p:cNvGrpSpPr/>
          <p:nvPr/>
        </p:nvGrpSpPr>
        <p:grpSpPr>
          <a:xfrm>
            <a:off x="1637110" y="4408479"/>
            <a:ext cx="2218144" cy="2015998"/>
            <a:chOff x="404630" y="4311725"/>
            <a:chExt cx="2218144" cy="2015998"/>
          </a:xfrm>
        </p:grpSpPr>
        <p:pic>
          <p:nvPicPr>
            <p:cNvPr id="135" name="Picture 2">
              <a:extLst>
                <a:ext uri="{FF2B5EF4-FFF2-40B4-BE49-F238E27FC236}">
                  <a16:creationId xmlns:a16="http://schemas.microsoft.com/office/drawing/2014/main" id="{F3F74678-16AE-C6A7-B88B-922BB59B6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4" y="4311725"/>
              <a:ext cx="2214000" cy="2015998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4C4C4B9F-5F94-A485-BDF8-35613FCDFA4D}"/>
                </a:ext>
              </a:extLst>
            </p:cNvPr>
            <p:cNvSpPr/>
            <p:nvPr/>
          </p:nvSpPr>
          <p:spPr>
            <a:xfrm>
              <a:off x="404630" y="474998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137" name="Ellipse 11">
              <a:extLst>
                <a:ext uri="{FF2B5EF4-FFF2-40B4-BE49-F238E27FC236}">
                  <a16:creationId xmlns:a16="http://schemas.microsoft.com/office/drawing/2014/main" id="{7D68CD5A-B504-CF04-DFD3-72E99FB96250}"/>
                </a:ext>
              </a:extLst>
            </p:cNvPr>
            <p:cNvSpPr/>
            <p:nvPr/>
          </p:nvSpPr>
          <p:spPr>
            <a:xfrm>
              <a:off x="1183566" y="474998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38" name="Image 81">
              <a:extLst>
                <a:ext uri="{FF2B5EF4-FFF2-40B4-BE49-F238E27FC236}">
                  <a16:creationId xmlns:a16="http://schemas.microsoft.com/office/drawing/2014/main" id="{94E5F631-080A-CC60-2A12-B44E50766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70811" y="4419360"/>
              <a:ext cx="1624689" cy="648250"/>
            </a:xfrm>
            <a:prstGeom prst="rect">
              <a:avLst/>
            </a:prstGeom>
          </p:spPr>
        </p:pic>
        <p:sp>
          <p:nvSpPr>
            <p:cNvPr id="139" name="Rettangolo 129">
              <a:extLst>
                <a:ext uri="{FF2B5EF4-FFF2-40B4-BE49-F238E27FC236}">
                  <a16:creationId xmlns:a16="http://schemas.microsoft.com/office/drawing/2014/main" id="{0B7279E1-32DB-4C18-9D28-9A80FFDF194A}"/>
                </a:ext>
              </a:extLst>
            </p:cNvPr>
            <p:cNvSpPr/>
            <p:nvPr/>
          </p:nvSpPr>
          <p:spPr>
            <a:xfrm>
              <a:off x="454117" y="4375245"/>
              <a:ext cx="1425390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WEENSE</a:t>
              </a:r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  <p:sp>
          <p:nvSpPr>
            <p:cNvPr id="140" name="Rettangolo 130">
              <a:extLst>
                <a:ext uri="{FF2B5EF4-FFF2-40B4-BE49-F238E27FC236}">
                  <a16:creationId xmlns:a16="http://schemas.microsoft.com/office/drawing/2014/main" id="{5D41B64D-9D25-CF73-10AE-BD18FCCC8970}"/>
                </a:ext>
              </a:extLst>
            </p:cNvPr>
            <p:cNvSpPr/>
            <p:nvPr/>
          </p:nvSpPr>
          <p:spPr>
            <a:xfrm>
              <a:off x="458261" y="4625125"/>
              <a:ext cx="1699579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KOFFIE</a:t>
              </a:r>
            </a:p>
          </p:txBody>
        </p:sp>
        <p:pic>
          <p:nvPicPr>
            <p:cNvPr id="141" name="Image 81">
              <a:extLst>
                <a:ext uri="{FF2B5EF4-FFF2-40B4-BE49-F238E27FC236}">
                  <a16:creationId xmlns:a16="http://schemas.microsoft.com/office/drawing/2014/main" id="{62F5ACDC-01E2-25C3-30B4-BD363A7F5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70812" y="5169187"/>
              <a:ext cx="1091284" cy="273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32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52">
            <a:extLst>
              <a:ext uri="{FF2B5EF4-FFF2-40B4-BE49-F238E27FC236}">
                <a16:creationId xmlns:a16="http://schemas.microsoft.com/office/drawing/2014/main" id="{AB7F4AFA-AD37-F977-FC9C-4AC98C0A0394}"/>
              </a:ext>
            </a:extLst>
          </p:cNvPr>
          <p:cNvGrpSpPr/>
          <p:nvPr/>
        </p:nvGrpSpPr>
        <p:grpSpPr>
          <a:xfrm>
            <a:off x="8230112" y="390918"/>
            <a:ext cx="2214000" cy="2015999"/>
            <a:chOff x="408774" y="241633"/>
            <a:chExt cx="2214000" cy="2015999"/>
          </a:xfrm>
        </p:grpSpPr>
        <p:sp>
          <p:nvSpPr>
            <p:cNvPr id="5" name="Ellipse 11">
              <a:extLst>
                <a:ext uri="{FF2B5EF4-FFF2-40B4-BE49-F238E27FC236}">
                  <a16:creationId xmlns:a16="http://schemas.microsoft.com/office/drawing/2014/main" id="{24FD4CA7-C8EC-8140-D574-6BBEFE3699A3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6" name="Immagine 2">
              <a:extLst>
                <a:ext uri="{FF2B5EF4-FFF2-40B4-BE49-F238E27FC236}">
                  <a16:creationId xmlns:a16="http://schemas.microsoft.com/office/drawing/2014/main" id="{1B4E9849-DA2C-F17B-CD2A-E5443FD833B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7" name="Image 81">
            <a:extLst>
              <a:ext uri="{FF2B5EF4-FFF2-40B4-BE49-F238E27FC236}">
                <a16:creationId xmlns:a16="http://schemas.microsoft.com/office/drawing/2014/main" id="{6EC39F40-0435-EEE6-A546-DFFA476F9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8255019" y="454595"/>
            <a:ext cx="1925663" cy="681450"/>
          </a:xfrm>
          <a:prstGeom prst="rect">
            <a:avLst/>
          </a:prstGeom>
        </p:spPr>
      </p:pic>
      <p:pic>
        <p:nvPicPr>
          <p:cNvPr id="8" name="Image 81">
            <a:extLst>
              <a:ext uri="{FF2B5EF4-FFF2-40B4-BE49-F238E27FC236}">
                <a16:creationId xmlns:a16="http://schemas.microsoft.com/office/drawing/2014/main" id="{69F61012-A73B-B02E-4CB6-D83374FDB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8274321" y="1117387"/>
            <a:ext cx="1612568" cy="404157"/>
          </a:xfrm>
          <a:prstGeom prst="rect">
            <a:avLst/>
          </a:prstGeom>
        </p:spPr>
      </p:pic>
      <p:grpSp>
        <p:nvGrpSpPr>
          <p:cNvPr id="9" name="Gruppo 152">
            <a:extLst>
              <a:ext uri="{FF2B5EF4-FFF2-40B4-BE49-F238E27FC236}">
                <a16:creationId xmlns:a16="http://schemas.microsoft.com/office/drawing/2014/main" id="{343AC792-2A85-E7A4-9004-5045AF48F22C}"/>
              </a:ext>
            </a:extLst>
          </p:cNvPr>
          <p:cNvGrpSpPr/>
          <p:nvPr/>
        </p:nvGrpSpPr>
        <p:grpSpPr>
          <a:xfrm>
            <a:off x="6003294" y="402638"/>
            <a:ext cx="2214000" cy="2015999"/>
            <a:chOff x="408774" y="241633"/>
            <a:chExt cx="2214000" cy="2015999"/>
          </a:xfrm>
        </p:grpSpPr>
        <p:sp>
          <p:nvSpPr>
            <p:cNvPr id="10" name="Ellipse 11">
              <a:extLst>
                <a:ext uri="{FF2B5EF4-FFF2-40B4-BE49-F238E27FC236}">
                  <a16:creationId xmlns:a16="http://schemas.microsoft.com/office/drawing/2014/main" id="{A5BFBEAE-1D2A-85A4-55C9-27486D7D0E11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1" name="Immagine 2">
              <a:extLst>
                <a:ext uri="{FF2B5EF4-FFF2-40B4-BE49-F238E27FC236}">
                  <a16:creationId xmlns:a16="http://schemas.microsoft.com/office/drawing/2014/main" id="{BCD1A7A2-AC7E-8EB9-7CE4-B0AC73F1ED7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12" name="Image 81">
            <a:extLst>
              <a:ext uri="{FF2B5EF4-FFF2-40B4-BE49-F238E27FC236}">
                <a16:creationId xmlns:a16="http://schemas.microsoft.com/office/drawing/2014/main" id="{7952ACE2-6481-B30E-8E0A-A5AA0EA0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6028201" y="466315"/>
            <a:ext cx="1925663" cy="681450"/>
          </a:xfrm>
          <a:prstGeom prst="rect">
            <a:avLst/>
          </a:prstGeom>
        </p:spPr>
      </p:pic>
      <p:pic>
        <p:nvPicPr>
          <p:cNvPr id="13" name="Image 81">
            <a:extLst>
              <a:ext uri="{FF2B5EF4-FFF2-40B4-BE49-F238E27FC236}">
                <a16:creationId xmlns:a16="http://schemas.microsoft.com/office/drawing/2014/main" id="{A9AC6081-BA53-5CF5-46DB-EEC61100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6047503" y="1129107"/>
            <a:ext cx="1612568" cy="404157"/>
          </a:xfrm>
          <a:prstGeom prst="rect">
            <a:avLst/>
          </a:prstGeom>
        </p:spPr>
      </p:pic>
      <p:grpSp>
        <p:nvGrpSpPr>
          <p:cNvPr id="14" name="Gruppo 152">
            <a:extLst>
              <a:ext uri="{FF2B5EF4-FFF2-40B4-BE49-F238E27FC236}">
                <a16:creationId xmlns:a16="http://schemas.microsoft.com/office/drawing/2014/main" id="{378D773B-EE52-9C8F-3BC2-83F8667F4399}"/>
              </a:ext>
            </a:extLst>
          </p:cNvPr>
          <p:cNvGrpSpPr/>
          <p:nvPr/>
        </p:nvGrpSpPr>
        <p:grpSpPr>
          <a:xfrm>
            <a:off x="3779842" y="402641"/>
            <a:ext cx="2214000" cy="2015999"/>
            <a:chOff x="408774" y="241633"/>
            <a:chExt cx="2214000" cy="2015999"/>
          </a:xfrm>
        </p:grpSpPr>
        <p:sp>
          <p:nvSpPr>
            <p:cNvPr id="15" name="Ellipse 11">
              <a:extLst>
                <a:ext uri="{FF2B5EF4-FFF2-40B4-BE49-F238E27FC236}">
                  <a16:creationId xmlns:a16="http://schemas.microsoft.com/office/drawing/2014/main" id="{1095A95A-CBBF-59A3-86DB-C1E0AFC954F9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6" name="Immagine 2">
              <a:extLst>
                <a:ext uri="{FF2B5EF4-FFF2-40B4-BE49-F238E27FC236}">
                  <a16:creationId xmlns:a16="http://schemas.microsoft.com/office/drawing/2014/main" id="{AE0AD71B-44C2-08E1-C23E-FF7F2220CC5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17" name="Image 81">
            <a:extLst>
              <a:ext uri="{FF2B5EF4-FFF2-40B4-BE49-F238E27FC236}">
                <a16:creationId xmlns:a16="http://schemas.microsoft.com/office/drawing/2014/main" id="{44AC339B-BCF5-0BF0-631A-408FF0293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3804749" y="466318"/>
            <a:ext cx="1925663" cy="681450"/>
          </a:xfrm>
          <a:prstGeom prst="rect">
            <a:avLst/>
          </a:prstGeom>
        </p:spPr>
      </p:pic>
      <p:pic>
        <p:nvPicPr>
          <p:cNvPr id="18" name="Image 81">
            <a:extLst>
              <a:ext uri="{FF2B5EF4-FFF2-40B4-BE49-F238E27FC236}">
                <a16:creationId xmlns:a16="http://schemas.microsoft.com/office/drawing/2014/main" id="{D761BE6B-26E6-C0F7-3FAA-810E8BDB7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3833676" y="1129110"/>
            <a:ext cx="1612568" cy="404157"/>
          </a:xfrm>
          <a:prstGeom prst="rect">
            <a:avLst/>
          </a:prstGeom>
        </p:spPr>
      </p:pic>
      <p:grpSp>
        <p:nvGrpSpPr>
          <p:cNvPr id="19" name="Gruppo 152">
            <a:extLst>
              <a:ext uri="{FF2B5EF4-FFF2-40B4-BE49-F238E27FC236}">
                <a16:creationId xmlns:a16="http://schemas.microsoft.com/office/drawing/2014/main" id="{6FF89DD7-BEC2-748C-BCE9-32F2B5C638CD}"/>
              </a:ext>
            </a:extLst>
          </p:cNvPr>
          <p:cNvGrpSpPr/>
          <p:nvPr/>
        </p:nvGrpSpPr>
        <p:grpSpPr>
          <a:xfrm>
            <a:off x="1556410" y="402641"/>
            <a:ext cx="2214000" cy="2015999"/>
            <a:chOff x="408774" y="241633"/>
            <a:chExt cx="2214000" cy="2015999"/>
          </a:xfrm>
        </p:grpSpPr>
        <p:sp>
          <p:nvSpPr>
            <p:cNvPr id="20" name="Ellipse 11">
              <a:extLst>
                <a:ext uri="{FF2B5EF4-FFF2-40B4-BE49-F238E27FC236}">
                  <a16:creationId xmlns:a16="http://schemas.microsoft.com/office/drawing/2014/main" id="{10ACD140-34AD-5FD1-CDEE-FEB58888A162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21" name="Immagine 2">
              <a:extLst>
                <a:ext uri="{FF2B5EF4-FFF2-40B4-BE49-F238E27FC236}">
                  <a16:creationId xmlns:a16="http://schemas.microsoft.com/office/drawing/2014/main" id="{4FAA0FCB-9250-58A8-1DA4-F7C8FF7A43A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22" name="Image 81">
            <a:extLst>
              <a:ext uri="{FF2B5EF4-FFF2-40B4-BE49-F238E27FC236}">
                <a16:creationId xmlns:a16="http://schemas.microsoft.com/office/drawing/2014/main" id="{B1CE92C5-C7FC-D27C-336E-60163BC17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1590942" y="466318"/>
            <a:ext cx="1925663" cy="681450"/>
          </a:xfrm>
          <a:prstGeom prst="rect">
            <a:avLst/>
          </a:prstGeom>
        </p:spPr>
      </p:pic>
      <p:pic>
        <p:nvPicPr>
          <p:cNvPr id="23" name="Image 81">
            <a:extLst>
              <a:ext uri="{FF2B5EF4-FFF2-40B4-BE49-F238E27FC236}">
                <a16:creationId xmlns:a16="http://schemas.microsoft.com/office/drawing/2014/main" id="{76E98E18-FC72-E247-B4CE-C9FCD0900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1610244" y="1129110"/>
            <a:ext cx="1612568" cy="404157"/>
          </a:xfrm>
          <a:prstGeom prst="rect">
            <a:avLst/>
          </a:prstGeom>
        </p:spPr>
      </p:pic>
      <p:grpSp>
        <p:nvGrpSpPr>
          <p:cNvPr id="29" name="Gruppo 152">
            <a:extLst>
              <a:ext uri="{FF2B5EF4-FFF2-40B4-BE49-F238E27FC236}">
                <a16:creationId xmlns:a16="http://schemas.microsoft.com/office/drawing/2014/main" id="{7CCF496D-5C9F-526C-90E8-806B6BE30937}"/>
              </a:ext>
            </a:extLst>
          </p:cNvPr>
          <p:cNvGrpSpPr/>
          <p:nvPr/>
        </p:nvGrpSpPr>
        <p:grpSpPr>
          <a:xfrm>
            <a:off x="8238137" y="2420244"/>
            <a:ext cx="2214000" cy="2015999"/>
            <a:chOff x="408774" y="241633"/>
            <a:chExt cx="2214000" cy="2015999"/>
          </a:xfrm>
        </p:grpSpPr>
        <p:sp>
          <p:nvSpPr>
            <p:cNvPr id="30" name="Ellipse 11">
              <a:extLst>
                <a:ext uri="{FF2B5EF4-FFF2-40B4-BE49-F238E27FC236}">
                  <a16:creationId xmlns:a16="http://schemas.microsoft.com/office/drawing/2014/main" id="{EEB26368-2E75-9BF6-E60F-2905297DD72F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31" name="Immagine 2">
              <a:extLst>
                <a:ext uri="{FF2B5EF4-FFF2-40B4-BE49-F238E27FC236}">
                  <a16:creationId xmlns:a16="http://schemas.microsoft.com/office/drawing/2014/main" id="{2B3591B7-F1E9-5745-6FFC-93CBF27A968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32" name="Image 81">
            <a:extLst>
              <a:ext uri="{FF2B5EF4-FFF2-40B4-BE49-F238E27FC236}">
                <a16:creationId xmlns:a16="http://schemas.microsoft.com/office/drawing/2014/main" id="{5D687B24-DB22-9123-EA46-507E6EE4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8253419" y="2483921"/>
            <a:ext cx="1925663" cy="681450"/>
          </a:xfrm>
          <a:prstGeom prst="rect">
            <a:avLst/>
          </a:prstGeom>
        </p:spPr>
      </p:pic>
      <p:pic>
        <p:nvPicPr>
          <p:cNvPr id="33" name="Image 81">
            <a:extLst>
              <a:ext uri="{FF2B5EF4-FFF2-40B4-BE49-F238E27FC236}">
                <a16:creationId xmlns:a16="http://schemas.microsoft.com/office/drawing/2014/main" id="{57D3BBB2-6E7F-DEF9-C7D3-0D93EAEBD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8272721" y="3146713"/>
            <a:ext cx="1612568" cy="404157"/>
          </a:xfrm>
          <a:prstGeom prst="rect">
            <a:avLst/>
          </a:prstGeom>
        </p:spPr>
      </p:pic>
      <p:grpSp>
        <p:nvGrpSpPr>
          <p:cNvPr id="34" name="Gruppo 152">
            <a:extLst>
              <a:ext uri="{FF2B5EF4-FFF2-40B4-BE49-F238E27FC236}">
                <a16:creationId xmlns:a16="http://schemas.microsoft.com/office/drawing/2014/main" id="{3D7E5018-A97F-5D39-E963-B1E5C14D95F3}"/>
              </a:ext>
            </a:extLst>
          </p:cNvPr>
          <p:cNvGrpSpPr/>
          <p:nvPr/>
        </p:nvGrpSpPr>
        <p:grpSpPr>
          <a:xfrm>
            <a:off x="6001694" y="2431964"/>
            <a:ext cx="2214000" cy="2015999"/>
            <a:chOff x="408774" y="241633"/>
            <a:chExt cx="2214000" cy="2015999"/>
          </a:xfrm>
        </p:grpSpPr>
        <p:sp>
          <p:nvSpPr>
            <p:cNvPr id="35" name="Ellipse 11">
              <a:extLst>
                <a:ext uri="{FF2B5EF4-FFF2-40B4-BE49-F238E27FC236}">
                  <a16:creationId xmlns:a16="http://schemas.microsoft.com/office/drawing/2014/main" id="{88BE9C99-8B8D-7EF5-0398-72ACCB900840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36" name="Immagine 2">
              <a:extLst>
                <a:ext uri="{FF2B5EF4-FFF2-40B4-BE49-F238E27FC236}">
                  <a16:creationId xmlns:a16="http://schemas.microsoft.com/office/drawing/2014/main" id="{1E286224-6905-7ABD-D0B2-83DFA6126BA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37" name="Image 81">
            <a:extLst>
              <a:ext uri="{FF2B5EF4-FFF2-40B4-BE49-F238E27FC236}">
                <a16:creationId xmlns:a16="http://schemas.microsoft.com/office/drawing/2014/main" id="{89033B93-F16D-12BB-809D-94404050A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6026601" y="2495641"/>
            <a:ext cx="1925663" cy="681450"/>
          </a:xfrm>
          <a:prstGeom prst="rect">
            <a:avLst/>
          </a:prstGeom>
        </p:spPr>
      </p:pic>
      <p:pic>
        <p:nvPicPr>
          <p:cNvPr id="38" name="Image 81">
            <a:extLst>
              <a:ext uri="{FF2B5EF4-FFF2-40B4-BE49-F238E27FC236}">
                <a16:creationId xmlns:a16="http://schemas.microsoft.com/office/drawing/2014/main" id="{F0FD98D8-5514-D64F-1948-1817AA3EE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6045903" y="3158433"/>
            <a:ext cx="1612568" cy="404157"/>
          </a:xfrm>
          <a:prstGeom prst="rect">
            <a:avLst/>
          </a:prstGeom>
        </p:spPr>
      </p:pic>
      <p:grpSp>
        <p:nvGrpSpPr>
          <p:cNvPr id="39" name="Gruppo 152">
            <a:extLst>
              <a:ext uri="{FF2B5EF4-FFF2-40B4-BE49-F238E27FC236}">
                <a16:creationId xmlns:a16="http://schemas.microsoft.com/office/drawing/2014/main" id="{B35276E3-1B2E-7D4B-F552-B36C9661C666}"/>
              </a:ext>
            </a:extLst>
          </p:cNvPr>
          <p:cNvGrpSpPr/>
          <p:nvPr/>
        </p:nvGrpSpPr>
        <p:grpSpPr>
          <a:xfrm>
            <a:off x="3778242" y="2431967"/>
            <a:ext cx="2214000" cy="2015999"/>
            <a:chOff x="408774" y="241633"/>
            <a:chExt cx="2214000" cy="2015999"/>
          </a:xfrm>
        </p:grpSpPr>
        <p:sp>
          <p:nvSpPr>
            <p:cNvPr id="45" name="Ellipse 11">
              <a:extLst>
                <a:ext uri="{FF2B5EF4-FFF2-40B4-BE49-F238E27FC236}">
                  <a16:creationId xmlns:a16="http://schemas.microsoft.com/office/drawing/2014/main" id="{4E108E80-A654-C859-9DF2-B83283282EB4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46" name="Immagine 2">
              <a:extLst>
                <a:ext uri="{FF2B5EF4-FFF2-40B4-BE49-F238E27FC236}">
                  <a16:creationId xmlns:a16="http://schemas.microsoft.com/office/drawing/2014/main" id="{2BD61B5F-97B7-F2F3-A8FA-E9ED32CCAE2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47" name="Image 81">
            <a:extLst>
              <a:ext uri="{FF2B5EF4-FFF2-40B4-BE49-F238E27FC236}">
                <a16:creationId xmlns:a16="http://schemas.microsoft.com/office/drawing/2014/main" id="{17161767-624A-FA0E-2036-BC03ADC0E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3803149" y="2495644"/>
            <a:ext cx="1925663" cy="681450"/>
          </a:xfrm>
          <a:prstGeom prst="rect">
            <a:avLst/>
          </a:prstGeom>
        </p:spPr>
      </p:pic>
      <p:pic>
        <p:nvPicPr>
          <p:cNvPr id="48" name="Image 81">
            <a:extLst>
              <a:ext uri="{FF2B5EF4-FFF2-40B4-BE49-F238E27FC236}">
                <a16:creationId xmlns:a16="http://schemas.microsoft.com/office/drawing/2014/main" id="{771BC1B5-AA08-891F-0E75-F8256DE66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3832076" y="3158436"/>
            <a:ext cx="1612568" cy="404157"/>
          </a:xfrm>
          <a:prstGeom prst="rect">
            <a:avLst/>
          </a:prstGeom>
        </p:spPr>
      </p:pic>
      <p:grpSp>
        <p:nvGrpSpPr>
          <p:cNvPr id="49" name="Gruppo 152">
            <a:extLst>
              <a:ext uri="{FF2B5EF4-FFF2-40B4-BE49-F238E27FC236}">
                <a16:creationId xmlns:a16="http://schemas.microsoft.com/office/drawing/2014/main" id="{1CE050D2-FF79-D81B-AC7A-39AF57E5FA7D}"/>
              </a:ext>
            </a:extLst>
          </p:cNvPr>
          <p:cNvGrpSpPr/>
          <p:nvPr/>
        </p:nvGrpSpPr>
        <p:grpSpPr>
          <a:xfrm>
            <a:off x="1554810" y="2431967"/>
            <a:ext cx="2214000" cy="2015999"/>
            <a:chOff x="408774" y="241633"/>
            <a:chExt cx="2214000" cy="2015999"/>
          </a:xfrm>
        </p:grpSpPr>
        <p:sp>
          <p:nvSpPr>
            <p:cNvPr id="50" name="Ellipse 11">
              <a:extLst>
                <a:ext uri="{FF2B5EF4-FFF2-40B4-BE49-F238E27FC236}">
                  <a16:creationId xmlns:a16="http://schemas.microsoft.com/office/drawing/2014/main" id="{919DB680-7A00-6DC7-E41B-C537B99D9F89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51" name="Immagine 2">
              <a:extLst>
                <a:ext uri="{FF2B5EF4-FFF2-40B4-BE49-F238E27FC236}">
                  <a16:creationId xmlns:a16="http://schemas.microsoft.com/office/drawing/2014/main" id="{DCC66F7C-3254-BB59-10FB-18D7C67C3A1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52" name="Image 81">
            <a:extLst>
              <a:ext uri="{FF2B5EF4-FFF2-40B4-BE49-F238E27FC236}">
                <a16:creationId xmlns:a16="http://schemas.microsoft.com/office/drawing/2014/main" id="{212FBB02-16EB-5241-C359-5610A30A4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1589342" y="2495644"/>
            <a:ext cx="1925663" cy="681450"/>
          </a:xfrm>
          <a:prstGeom prst="rect">
            <a:avLst/>
          </a:prstGeom>
        </p:spPr>
      </p:pic>
      <p:pic>
        <p:nvPicPr>
          <p:cNvPr id="53" name="Image 81">
            <a:extLst>
              <a:ext uri="{FF2B5EF4-FFF2-40B4-BE49-F238E27FC236}">
                <a16:creationId xmlns:a16="http://schemas.microsoft.com/office/drawing/2014/main" id="{E29180F2-A01C-B3FD-4376-0925D1F24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1608644" y="3158436"/>
            <a:ext cx="1612568" cy="404157"/>
          </a:xfrm>
          <a:prstGeom prst="rect">
            <a:avLst/>
          </a:prstGeom>
        </p:spPr>
      </p:pic>
      <p:grpSp>
        <p:nvGrpSpPr>
          <p:cNvPr id="59" name="Gruppo 152">
            <a:extLst>
              <a:ext uri="{FF2B5EF4-FFF2-40B4-BE49-F238E27FC236}">
                <a16:creationId xmlns:a16="http://schemas.microsoft.com/office/drawing/2014/main" id="{5683F56F-04A4-FA12-140A-EC92C9A12A15}"/>
              </a:ext>
            </a:extLst>
          </p:cNvPr>
          <p:cNvGrpSpPr/>
          <p:nvPr/>
        </p:nvGrpSpPr>
        <p:grpSpPr>
          <a:xfrm>
            <a:off x="8257387" y="4453338"/>
            <a:ext cx="2214000" cy="2015999"/>
            <a:chOff x="408774" y="241633"/>
            <a:chExt cx="2214000" cy="2015999"/>
          </a:xfrm>
        </p:grpSpPr>
        <p:sp>
          <p:nvSpPr>
            <p:cNvPr id="60" name="Ellipse 11">
              <a:extLst>
                <a:ext uri="{FF2B5EF4-FFF2-40B4-BE49-F238E27FC236}">
                  <a16:creationId xmlns:a16="http://schemas.microsoft.com/office/drawing/2014/main" id="{40145D9E-A6C5-E3A4-AF05-F1D7D8772F95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61" name="Immagine 2">
              <a:extLst>
                <a:ext uri="{FF2B5EF4-FFF2-40B4-BE49-F238E27FC236}">
                  <a16:creationId xmlns:a16="http://schemas.microsoft.com/office/drawing/2014/main" id="{A8D66EB3-3E1D-9103-D9EF-3BA3725894F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62" name="Image 81">
            <a:extLst>
              <a:ext uri="{FF2B5EF4-FFF2-40B4-BE49-F238E27FC236}">
                <a16:creationId xmlns:a16="http://schemas.microsoft.com/office/drawing/2014/main" id="{837D56D0-0E01-ED64-7463-A42933370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8263043" y="4495609"/>
            <a:ext cx="1925663" cy="681450"/>
          </a:xfrm>
          <a:prstGeom prst="rect">
            <a:avLst/>
          </a:prstGeom>
        </p:spPr>
      </p:pic>
      <p:pic>
        <p:nvPicPr>
          <p:cNvPr id="63" name="Image 81">
            <a:extLst>
              <a:ext uri="{FF2B5EF4-FFF2-40B4-BE49-F238E27FC236}">
                <a16:creationId xmlns:a16="http://schemas.microsoft.com/office/drawing/2014/main" id="{A63999E9-8F83-F533-3A41-9AD4BF1C4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8263095" y="5158401"/>
            <a:ext cx="1612568" cy="404157"/>
          </a:xfrm>
          <a:prstGeom prst="rect">
            <a:avLst/>
          </a:prstGeom>
        </p:spPr>
      </p:pic>
      <p:grpSp>
        <p:nvGrpSpPr>
          <p:cNvPr id="64" name="Gruppo 152">
            <a:extLst>
              <a:ext uri="{FF2B5EF4-FFF2-40B4-BE49-F238E27FC236}">
                <a16:creationId xmlns:a16="http://schemas.microsoft.com/office/drawing/2014/main" id="{1D8AEDA3-08CC-CBFF-9D52-F9752EE7B0FC}"/>
              </a:ext>
            </a:extLst>
          </p:cNvPr>
          <p:cNvGrpSpPr/>
          <p:nvPr/>
        </p:nvGrpSpPr>
        <p:grpSpPr>
          <a:xfrm>
            <a:off x="6020943" y="4453277"/>
            <a:ext cx="2214000" cy="2015999"/>
            <a:chOff x="408774" y="241633"/>
            <a:chExt cx="2214000" cy="2015999"/>
          </a:xfrm>
        </p:grpSpPr>
        <p:sp>
          <p:nvSpPr>
            <p:cNvPr id="65" name="Ellipse 11">
              <a:extLst>
                <a:ext uri="{FF2B5EF4-FFF2-40B4-BE49-F238E27FC236}">
                  <a16:creationId xmlns:a16="http://schemas.microsoft.com/office/drawing/2014/main" id="{10480FB7-E017-FD68-2995-4F0CCFD49D3B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66" name="Immagine 2">
              <a:extLst>
                <a:ext uri="{FF2B5EF4-FFF2-40B4-BE49-F238E27FC236}">
                  <a16:creationId xmlns:a16="http://schemas.microsoft.com/office/drawing/2014/main" id="{618C994F-F324-9232-C11B-38927CE4CA4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67" name="Image 81">
            <a:extLst>
              <a:ext uri="{FF2B5EF4-FFF2-40B4-BE49-F238E27FC236}">
                <a16:creationId xmlns:a16="http://schemas.microsoft.com/office/drawing/2014/main" id="{BD6C6AD7-0ACB-6AC4-A3C0-031785046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6016975" y="4507329"/>
            <a:ext cx="1925663" cy="681450"/>
          </a:xfrm>
          <a:prstGeom prst="rect">
            <a:avLst/>
          </a:prstGeom>
        </p:spPr>
      </p:pic>
      <p:pic>
        <p:nvPicPr>
          <p:cNvPr id="68" name="Image 81">
            <a:extLst>
              <a:ext uri="{FF2B5EF4-FFF2-40B4-BE49-F238E27FC236}">
                <a16:creationId xmlns:a16="http://schemas.microsoft.com/office/drawing/2014/main" id="{2EDA9B27-7C79-32AD-6043-6D37C3927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6017027" y="5170121"/>
            <a:ext cx="1612568" cy="404157"/>
          </a:xfrm>
          <a:prstGeom prst="rect">
            <a:avLst/>
          </a:prstGeom>
        </p:spPr>
      </p:pic>
      <p:grpSp>
        <p:nvGrpSpPr>
          <p:cNvPr id="69" name="Gruppo 152">
            <a:extLst>
              <a:ext uri="{FF2B5EF4-FFF2-40B4-BE49-F238E27FC236}">
                <a16:creationId xmlns:a16="http://schemas.microsoft.com/office/drawing/2014/main" id="{E5BEF7F4-9CDF-7C22-2D3B-8F1E5D1784A2}"/>
              </a:ext>
            </a:extLst>
          </p:cNvPr>
          <p:cNvGrpSpPr/>
          <p:nvPr/>
        </p:nvGrpSpPr>
        <p:grpSpPr>
          <a:xfrm>
            <a:off x="3787866" y="4462905"/>
            <a:ext cx="2214000" cy="2015999"/>
            <a:chOff x="408774" y="241633"/>
            <a:chExt cx="2214000" cy="2015999"/>
          </a:xfrm>
        </p:grpSpPr>
        <p:sp>
          <p:nvSpPr>
            <p:cNvPr id="70" name="Ellipse 11">
              <a:extLst>
                <a:ext uri="{FF2B5EF4-FFF2-40B4-BE49-F238E27FC236}">
                  <a16:creationId xmlns:a16="http://schemas.microsoft.com/office/drawing/2014/main" id="{5CB4C102-FA06-5314-0C7D-E2B884511D4B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71" name="Immagine 2">
              <a:extLst>
                <a:ext uri="{FF2B5EF4-FFF2-40B4-BE49-F238E27FC236}">
                  <a16:creationId xmlns:a16="http://schemas.microsoft.com/office/drawing/2014/main" id="{98C38C31-BEF5-F91B-DFF9-5E6CFE02153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72" name="Image 81">
            <a:extLst>
              <a:ext uri="{FF2B5EF4-FFF2-40B4-BE49-F238E27FC236}">
                <a16:creationId xmlns:a16="http://schemas.microsoft.com/office/drawing/2014/main" id="{37D1AA3D-4077-632E-6422-CA1D3E332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3793523" y="4507332"/>
            <a:ext cx="1925663" cy="681450"/>
          </a:xfrm>
          <a:prstGeom prst="rect">
            <a:avLst/>
          </a:prstGeom>
        </p:spPr>
      </p:pic>
      <p:pic>
        <p:nvPicPr>
          <p:cNvPr id="73" name="Image 81">
            <a:extLst>
              <a:ext uri="{FF2B5EF4-FFF2-40B4-BE49-F238E27FC236}">
                <a16:creationId xmlns:a16="http://schemas.microsoft.com/office/drawing/2014/main" id="{8CC1A37F-1856-B9F4-031B-E9477A94B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3822450" y="5170124"/>
            <a:ext cx="1612568" cy="404157"/>
          </a:xfrm>
          <a:prstGeom prst="rect">
            <a:avLst/>
          </a:prstGeom>
        </p:spPr>
      </p:pic>
      <p:grpSp>
        <p:nvGrpSpPr>
          <p:cNvPr id="74" name="Gruppo 152">
            <a:extLst>
              <a:ext uri="{FF2B5EF4-FFF2-40B4-BE49-F238E27FC236}">
                <a16:creationId xmlns:a16="http://schemas.microsoft.com/office/drawing/2014/main" id="{A6D55A30-133F-F888-ED29-86333F4241A0}"/>
              </a:ext>
            </a:extLst>
          </p:cNvPr>
          <p:cNvGrpSpPr/>
          <p:nvPr/>
        </p:nvGrpSpPr>
        <p:grpSpPr>
          <a:xfrm>
            <a:off x="1554809" y="4453280"/>
            <a:ext cx="2214000" cy="2015999"/>
            <a:chOff x="408774" y="241633"/>
            <a:chExt cx="2214000" cy="2015999"/>
          </a:xfrm>
        </p:grpSpPr>
        <p:sp>
          <p:nvSpPr>
            <p:cNvPr id="75" name="Ellipse 11">
              <a:extLst>
                <a:ext uri="{FF2B5EF4-FFF2-40B4-BE49-F238E27FC236}">
                  <a16:creationId xmlns:a16="http://schemas.microsoft.com/office/drawing/2014/main" id="{EEF79891-A14F-53BF-8DDC-FCC476A1D531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76" name="Immagine 2">
              <a:extLst>
                <a:ext uri="{FF2B5EF4-FFF2-40B4-BE49-F238E27FC236}">
                  <a16:creationId xmlns:a16="http://schemas.microsoft.com/office/drawing/2014/main" id="{D88FB801-8787-F364-15BA-7727FBB3DC7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774" y="241633"/>
              <a:ext cx="2214000" cy="2015999"/>
            </a:xfrm>
            <a:prstGeom prst="rect">
              <a:avLst/>
            </a:prstGeom>
          </p:spPr>
        </p:pic>
      </p:grpSp>
      <p:pic>
        <p:nvPicPr>
          <p:cNvPr id="77" name="Image 81">
            <a:extLst>
              <a:ext uri="{FF2B5EF4-FFF2-40B4-BE49-F238E27FC236}">
                <a16:creationId xmlns:a16="http://schemas.microsoft.com/office/drawing/2014/main" id="{BEE8B83B-03BE-8D81-A565-D56A096EE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1560466" y="4507332"/>
            <a:ext cx="1925663" cy="681450"/>
          </a:xfrm>
          <a:prstGeom prst="rect">
            <a:avLst/>
          </a:prstGeom>
        </p:spPr>
      </p:pic>
      <p:pic>
        <p:nvPicPr>
          <p:cNvPr id="78" name="Image 81">
            <a:extLst>
              <a:ext uri="{FF2B5EF4-FFF2-40B4-BE49-F238E27FC236}">
                <a16:creationId xmlns:a16="http://schemas.microsoft.com/office/drawing/2014/main" id="{FA68E043-1ACE-6C8B-44AF-047FB0E39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37" b="67662"/>
          <a:stretch/>
        </p:blipFill>
        <p:spPr>
          <a:xfrm>
            <a:off x="1579768" y="5170124"/>
            <a:ext cx="1612568" cy="4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0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po 82">
            <a:extLst>
              <a:ext uri="{FF2B5EF4-FFF2-40B4-BE49-F238E27FC236}">
                <a16:creationId xmlns:a16="http://schemas.microsoft.com/office/drawing/2014/main" id="{F6F22231-C81E-4311-873A-6280DB5ABC8A}"/>
              </a:ext>
            </a:extLst>
          </p:cNvPr>
          <p:cNvGrpSpPr/>
          <p:nvPr/>
        </p:nvGrpSpPr>
        <p:grpSpPr>
          <a:xfrm>
            <a:off x="1503795" y="2395585"/>
            <a:ext cx="2210585" cy="2036334"/>
            <a:chOff x="296091" y="256127"/>
            <a:chExt cx="2214000" cy="2015998"/>
          </a:xfrm>
        </p:grpSpPr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3D5B8369-6C81-4ED2-BEE8-49973EE05B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6091" y="256127"/>
              <a:ext cx="2214000" cy="2015998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Ellipse 54">
              <a:extLst>
                <a:ext uri="{FF2B5EF4-FFF2-40B4-BE49-F238E27FC236}">
                  <a16:creationId xmlns:a16="http://schemas.microsoft.com/office/drawing/2014/main" id="{AB18F78C-224D-4556-B762-1B0EC227EC4C}"/>
                </a:ext>
              </a:extLst>
            </p:cNvPr>
            <p:cNvSpPr/>
            <p:nvPr/>
          </p:nvSpPr>
          <p:spPr>
            <a:xfrm>
              <a:off x="316011" y="697745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39" name="Ellipse 11">
              <a:extLst>
                <a:ext uri="{FF2B5EF4-FFF2-40B4-BE49-F238E27FC236}">
                  <a16:creationId xmlns:a16="http://schemas.microsoft.com/office/drawing/2014/main" id="{C72ADC24-DB3D-4041-B053-3AB2193F9BF1}"/>
                </a:ext>
              </a:extLst>
            </p:cNvPr>
            <p:cNvSpPr/>
            <p:nvPr/>
          </p:nvSpPr>
          <p:spPr>
            <a:xfrm>
              <a:off x="1094947" y="697745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40" name="Image 81">
              <a:extLst>
                <a:ext uri="{FF2B5EF4-FFF2-40B4-BE49-F238E27FC236}">
                  <a16:creationId xmlns:a16="http://schemas.microsoft.com/office/drawing/2014/main" id="{9E02DCFA-EA7D-409B-90F1-F25601C77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04630" y="323003"/>
              <a:ext cx="1624689" cy="698076"/>
            </a:xfrm>
            <a:prstGeom prst="rect">
              <a:avLst/>
            </a:prstGeom>
          </p:spPr>
        </p:pic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563ABF59-1567-4CD2-8909-8A5BFD97E628}"/>
                </a:ext>
              </a:extLst>
            </p:cNvPr>
            <p:cNvSpPr/>
            <p:nvPr/>
          </p:nvSpPr>
          <p:spPr>
            <a:xfrm>
              <a:off x="365498" y="323003"/>
              <a:ext cx="12250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STERKE </a:t>
              </a: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A19FEE67-AA10-471E-811E-961B879F9F8F}"/>
                </a:ext>
              </a:extLst>
            </p:cNvPr>
            <p:cNvSpPr/>
            <p:nvPr/>
          </p:nvSpPr>
          <p:spPr>
            <a:xfrm>
              <a:off x="365498" y="559986"/>
              <a:ext cx="183896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CHOCOLADE </a:t>
              </a:r>
            </a:p>
          </p:txBody>
        </p:sp>
      </p:grp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3DE2D7E3-352F-4725-AEBC-07831425416F}"/>
              </a:ext>
            </a:extLst>
          </p:cNvPr>
          <p:cNvGrpSpPr/>
          <p:nvPr/>
        </p:nvGrpSpPr>
        <p:grpSpPr>
          <a:xfrm>
            <a:off x="3717395" y="2400665"/>
            <a:ext cx="2214000" cy="2019683"/>
            <a:chOff x="2514771" y="256127"/>
            <a:chExt cx="2214000" cy="2016000"/>
          </a:xfrm>
        </p:grpSpPr>
        <p:pic>
          <p:nvPicPr>
            <p:cNvPr id="9" name="Image 13">
              <a:extLst>
                <a:ext uri="{FF2B5EF4-FFF2-40B4-BE49-F238E27FC236}">
                  <a16:creationId xmlns:a16="http://schemas.microsoft.com/office/drawing/2014/main" id="{6416A9C3-E923-46ED-877E-C4078C229A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771" y="256127"/>
              <a:ext cx="2214000" cy="2016000"/>
            </a:xfrm>
            <a:prstGeom prst="rect">
              <a:avLst/>
            </a:prstGeom>
          </p:spPr>
        </p:pic>
        <p:sp>
          <p:nvSpPr>
            <p:cNvPr id="43" name="Ellipse 54">
              <a:extLst>
                <a:ext uri="{FF2B5EF4-FFF2-40B4-BE49-F238E27FC236}">
                  <a16:creationId xmlns:a16="http://schemas.microsoft.com/office/drawing/2014/main" id="{119088BC-7431-46AD-974C-215EFDEC951D}"/>
                </a:ext>
              </a:extLst>
            </p:cNvPr>
            <p:cNvSpPr/>
            <p:nvPr/>
          </p:nvSpPr>
          <p:spPr>
            <a:xfrm>
              <a:off x="2533620" y="697173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44" name="Ellipse 11">
              <a:extLst>
                <a:ext uri="{FF2B5EF4-FFF2-40B4-BE49-F238E27FC236}">
                  <a16:creationId xmlns:a16="http://schemas.microsoft.com/office/drawing/2014/main" id="{1DF835CF-198E-4864-96C6-0AD026B654A0}"/>
                </a:ext>
              </a:extLst>
            </p:cNvPr>
            <p:cNvSpPr/>
            <p:nvPr/>
          </p:nvSpPr>
          <p:spPr>
            <a:xfrm>
              <a:off x="3312556" y="697173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45" name="Image 81">
              <a:extLst>
                <a:ext uri="{FF2B5EF4-FFF2-40B4-BE49-F238E27FC236}">
                  <a16:creationId xmlns:a16="http://schemas.microsoft.com/office/drawing/2014/main" id="{7150708C-3A13-4B6B-8C1E-C94DA33C4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2601903" y="309534"/>
              <a:ext cx="1624689" cy="698648"/>
            </a:xfrm>
            <a:prstGeom prst="rect">
              <a:avLst/>
            </a:prstGeom>
          </p:spPr>
        </p:pic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8D7FBC2F-3C7E-43CF-88CD-937E891DD98A}"/>
                </a:ext>
              </a:extLst>
            </p:cNvPr>
            <p:cNvSpPr/>
            <p:nvPr/>
          </p:nvSpPr>
          <p:spPr>
            <a:xfrm>
              <a:off x="2583107" y="322431"/>
              <a:ext cx="99738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MELK </a:t>
              </a: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C80FCE51-F48B-48A7-84CD-310177DC4D5A}"/>
                </a:ext>
              </a:extLst>
            </p:cNvPr>
            <p:cNvSpPr/>
            <p:nvPr/>
          </p:nvSpPr>
          <p:spPr>
            <a:xfrm>
              <a:off x="2583107" y="559414"/>
              <a:ext cx="178125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CHOCOLADE</a:t>
              </a:r>
            </a:p>
          </p:txBody>
        </p:sp>
      </p:grp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255EF36F-E33F-4305-A25A-59D9B94C7530}"/>
              </a:ext>
            </a:extLst>
          </p:cNvPr>
          <p:cNvGrpSpPr/>
          <p:nvPr/>
        </p:nvGrpSpPr>
        <p:grpSpPr>
          <a:xfrm>
            <a:off x="1444804" y="4428718"/>
            <a:ext cx="2278069" cy="2016000"/>
            <a:chOff x="232020" y="2299404"/>
            <a:chExt cx="2278069" cy="2016000"/>
          </a:xfrm>
        </p:grpSpPr>
        <p:pic>
          <p:nvPicPr>
            <p:cNvPr id="8" name="Image 12">
              <a:extLst>
                <a:ext uri="{FF2B5EF4-FFF2-40B4-BE49-F238E27FC236}">
                  <a16:creationId xmlns:a16="http://schemas.microsoft.com/office/drawing/2014/main" id="{F7ED96F6-EE6D-49D4-8D2C-0B668AE15CA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/>
            <a:srcRect r="2276"/>
            <a:stretch/>
          </p:blipFill>
          <p:spPr>
            <a:xfrm>
              <a:off x="296090" y="2299404"/>
              <a:ext cx="2213999" cy="2016000"/>
            </a:xfrm>
            <a:prstGeom prst="rect">
              <a:avLst/>
            </a:prstGeom>
          </p:spPr>
        </p:pic>
        <p:pic>
          <p:nvPicPr>
            <p:cNvPr id="56" name="Image 81">
              <a:extLst>
                <a:ext uri="{FF2B5EF4-FFF2-40B4-BE49-F238E27FC236}">
                  <a16:creationId xmlns:a16="http://schemas.microsoft.com/office/drawing/2014/main" id="{13A24625-C5D2-4E91-8109-A60B9AD65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395938" y="2350372"/>
              <a:ext cx="1912922" cy="698076"/>
            </a:xfrm>
            <a:prstGeom prst="rect">
              <a:avLst/>
            </a:prstGeom>
          </p:spPr>
        </p:pic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67B5F2D2-8270-46FE-B159-D4C5B61DB74E}"/>
                </a:ext>
              </a:extLst>
            </p:cNvPr>
            <p:cNvSpPr/>
            <p:nvPr/>
          </p:nvSpPr>
          <p:spPr>
            <a:xfrm>
              <a:off x="232020" y="2345151"/>
              <a:ext cx="227806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0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TOMATENSOEP</a:t>
              </a:r>
              <a:endParaRPr lang="it-IT" sz="20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61C20A5E-6A21-4F03-B667-EA1D692EF6F5}"/>
              </a:ext>
            </a:extLst>
          </p:cNvPr>
          <p:cNvGrpSpPr/>
          <p:nvPr/>
        </p:nvGrpSpPr>
        <p:grpSpPr>
          <a:xfrm>
            <a:off x="3726409" y="4427253"/>
            <a:ext cx="2220226" cy="2032705"/>
            <a:chOff x="2523785" y="2279084"/>
            <a:chExt cx="2220226" cy="2016000"/>
          </a:xfrm>
        </p:grpSpPr>
        <p:pic>
          <p:nvPicPr>
            <p:cNvPr id="10" name="Image 2">
              <a:extLst>
                <a:ext uri="{FF2B5EF4-FFF2-40B4-BE49-F238E27FC236}">
                  <a16:creationId xmlns:a16="http://schemas.microsoft.com/office/drawing/2014/main" id="{60ABC4AD-68CA-4A5D-8B9D-42A1CC251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0012" y="2279084"/>
              <a:ext cx="2213999" cy="2016000"/>
            </a:xfrm>
            <a:prstGeom prst="rect">
              <a:avLst/>
            </a:prstGeom>
          </p:spPr>
        </p:pic>
        <p:pic>
          <p:nvPicPr>
            <p:cNvPr id="59" name="Image 81">
              <a:extLst>
                <a:ext uri="{FF2B5EF4-FFF2-40B4-BE49-F238E27FC236}">
                  <a16:creationId xmlns:a16="http://schemas.microsoft.com/office/drawing/2014/main" id="{70CF86AD-414C-40CE-8FAB-61D7BF563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2663034" y="2350372"/>
              <a:ext cx="1912922" cy="698076"/>
            </a:xfrm>
            <a:prstGeom prst="rect">
              <a:avLst/>
            </a:prstGeom>
          </p:spPr>
        </p:pic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D61CA593-0574-40C1-9827-42424C3700AB}"/>
                </a:ext>
              </a:extLst>
            </p:cNvPr>
            <p:cNvSpPr/>
            <p:nvPr/>
          </p:nvSpPr>
          <p:spPr>
            <a:xfrm>
              <a:off x="2523785" y="2326059"/>
              <a:ext cx="2220226" cy="396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0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GROENTESOEP</a:t>
              </a:r>
              <a:endParaRPr lang="it-IT" sz="20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</p:grp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6269651E-4F1F-4A0D-8860-92537AF69A06}"/>
              </a:ext>
            </a:extLst>
          </p:cNvPr>
          <p:cNvGrpSpPr/>
          <p:nvPr/>
        </p:nvGrpSpPr>
        <p:grpSpPr>
          <a:xfrm>
            <a:off x="8157225" y="2411254"/>
            <a:ext cx="2230260" cy="2015999"/>
            <a:chOff x="7035881" y="251460"/>
            <a:chExt cx="2230260" cy="2015999"/>
          </a:xfrm>
        </p:grpSpPr>
        <p:pic>
          <p:nvPicPr>
            <p:cNvPr id="11" name="Image 15">
              <a:extLst>
                <a:ext uri="{FF2B5EF4-FFF2-40B4-BE49-F238E27FC236}">
                  <a16:creationId xmlns:a16="http://schemas.microsoft.com/office/drawing/2014/main" id="{26C6B79E-C0AA-4B07-9145-DDC5C3F8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52142" y="251460"/>
              <a:ext cx="2213999" cy="2015999"/>
            </a:xfrm>
            <a:prstGeom prst="rect">
              <a:avLst/>
            </a:prstGeom>
          </p:spPr>
        </p:pic>
        <p:sp>
          <p:nvSpPr>
            <p:cNvPr id="61" name="Ellipse 54">
              <a:extLst>
                <a:ext uri="{FF2B5EF4-FFF2-40B4-BE49-F238E27FC236}">
                  <a16:creationId xmlns:a16="http://schemas.microsoft.com/office/drawing/2014/main" id="{3E7161B8-3DE6-49BF-90F6-214F5FA7C337}"/>
                </a:ext>
              </a:extLst>
            </p:cNvPr>
            <p:cNvSpPr/>
            <p:nvPr/>
          </p:nvSpPr>
          <p:spPr>
            <a:xfrm>
              <a:off x="7035881" y="684274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62" name="Ellipse 11">
              <a:extLst>
                <a:ext uri="{FF2B5EF4-FFF2-40B4-BE49-F238E27FC236}">
                  <a16:creationId xmlns:a16="http://schemas.microsoft.com/office/drawing/2014/main" id="{27DFB0B8-51E6-4A1B-A8EC-2BFF2D8B16E4}"/>
                </a:ext>
              </a:extLst>
            </p:cNvPr>
            <p:cNvSpPr/>
            <p:nvPr/>
          </p:nvSpPr>
          <p:spPr>
            <a:xfrm>
              <a:off x="7814817" y="684274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63" name="Image 81">
              <a:extLst>
                <a:ext uri="{FF2B5EF4-FFF2-40B4-BE49-F238E27FC236}">
                  <a16:creationId xmlns:a16="http://schemas.microsoft.com/office/drawing/2014/main" id="{3E9BD056-FAF3-48FD-B392-5C8455BB1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7104164" y="296635"/>
              <a:ext cx="1624689" cy="698648"/>
            </a:xfrm>
            <a:prstGeom prst="rect">
              <a:avLst/>
            </a:prstGeom>
          </p:spPr>
        </p:pic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A1C45B3C-54C9-4549-91B2-719E6445BB4C}"/>
                </a:ext>
              </a:extLst>
            </p:cNvPr>
            <p:cNvSpPr/>
            <p:nvPr/>
          </p:nvSpPr>
          <p:spPr>
            <a:xfrm>
              <a:off x="7085368" y="309532"/>
              <a:ext cx="178125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CHOCOLADE</a:t>
              </a:r>
              <a:endParaRPr lang="it-IT" sz="20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2619CBC7-8C13-4D2E-AC85-032D928C7189}"/>
                </a:ext>
              </a:extLst>
            </p:cNvPr>
            <p:cNvSpPr/>
            <p:nvPr/>
          </p:nvSpPr>
          <p:spPr>
            <a:xfrm>
              <a:off x="7085368" y="546515"/>
              <a:ext cx="99738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MELK</a:t>
              </a:r>
              <a:r>
                <a:rPr lang="it-IT" sz="20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E39372A1-D80B-4094-B72E-0AB1AB0FE5C8}"/>
              </a:ext>
            </a:extLst>
          </p:cNvPr>
          <p:cNvGrpSpPr/>
          <p:nvPr/>
        </p:nvGrpSpPr>
        <p:grpSpPr>
          <a:xfrm>
            <a:off x="5944231" y="2405745"/>
            <a:ext cx="2214000" cy="2031668"/>
            <a:chOff x="4792407" y="251459"/>
            <a:chExt cx="2214000" cy="2016000"/>
          </a:xfrm>
        </p:grpSpPr>
        <p:pic>
          <p:nvPicPr>
            <p:cNvPr id="66" name="Image 13">
              <a:extLst>
                <a:ext uri="{FF2B5EF4-FFF2-40B4-BE49-F238E27FC236}">
                  <a16:creationId xmlns:a16="http://schemas.microsoft.com/office/drawing/2014/main" id="{2FD1D6AA-468C-4AD8-85A2-544DDA8B8EB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2407" y="251459"/>
              <a:ext cx="2214000" cy="2016000"/>
            </a:xfrm>
            <a:prstGeom prst="rect">
              <a:avLst/>
            </a:prstGeom>
          </p:spPr>
        </p:pic>
        <p:sp>
          <p:nvSpPr>
            <p:cNvPr id="67" name="Ellipse 54">
              <a:extLst>
                <a:ext uri="{FF2B5EF4-FFF2-40B4-BE49-F238E27FC236}">
                  <a16:creationId xmlns:a16="http://schemas.microsoft.com/office/drawing/2014/main" id="{C17E6CAA-7932-4E5E-995E-28E55685D3D2}"/>
                </a:ext>
              </a:extLst>
            </p:cNvPr>
            <p:cNvSpPr/>
            <p:nvPr/>
          </p:nvSpPr>
          <p:spPr>
            <a:xfrm>
              <a:off x="4796016" y="692505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68" name="Ellipse 11">
              <a:extLst>
                <a:ext uri="{FF2B5EF4-FFF2-40B4-BE49-F238E27FC236}">
                  <a16:creationId xmlns:a16="http://schemas.microsoft.com/office/drawing/2014/main" id="{6AB0BE28-A1D2-4958-9DD4-183848515185}"/>
                </a:ext>
              </a:extLst>
            </p:cNvPr>
            <p:cNvSpPr/>
            <p:nvPr/>
          </p:nvSpPr>
          <p:spPr>
            <a:xfrm>
              <a:off x="5574952" y="692505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69" name="Image 81">
              <a:extLst>
                <a:ext uri="{FF2B5EF4-FFF2-40B4-BE49-F238E27FC236}">
                  <a16:creationId xmlns:a16="http://schemas.microsoft.com/office/drawing/2014/main" id="{70860A0F-D660-48C0-8299-0AB3A2B65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864299" y="304866"/>
              <a:ext cx="1624689" cy="698648"/>
            </a:xfrm>
            <a:prstGeom prst="rect">
              <a:avLst/>
            </a:prstGeom>
          </p:spPr>
        </p:pic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CEE8DE2D-76C0-4B6A-A87C-C72BA5AF3854}"/>
                </a:ext>
              </a:extLst>
            </p:cNvPr>
            <p:cNvSpPr/>
            <p:nvPr/>
          </p:nvSpPr>
          <p:spPr>
            <a:xfrm>
              <a:off x="4845503" y="317763"/>
              <a:ext cx="99738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MELK </a:t>
              </a: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F69F0630-FBC7-4D5B-AEAE-C56EB9A924F5}"/>
                </a:ext>
              </a:extLst>
            </p:cNvPr>
            <p:cNvSpPr/>
            <p:nvPr/>
          </p:nvSpPr>
          <p:spPr>
            <a:xfrm>
              <a:off x="4845503" y="554746"/>
              <a:ext cx="178125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CHOCOLADE</a:t>
              </a:r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90C96A0E-ADA1-4EC3-B72C-9528CA587480}"/>
              </a:ext>
            </a:extLst>
          </p:cNvPr>
          <p:cNvGrpSpPr/>
          <p:nvPr/>
        </p:nvGrpSpPr>
        <p:grpSpPr>
          <a:xfrm>
            <a:off x="5959473" y="4451243"/>
            <a:ext cx="2214000" cy="2016000"/>
            <a:chOff x="4792409" y="2311846"/>
            <a:chExt cx="2214000" cy="2028440"/>
          </a:xfrm>
        </p:grpSpPr>
        <p:pic>
          <p:nvPicPr>
            <p:cNvPr id="7" name="Image 8">
              <a:extLst>
                <a:ext uri="{FF2B5EF4-FFF2-40B4-BE49-F238E27FC236}">
                  <a16:creationId xmlns:a16="http://schemas.microsoft.com/office/drawing/2014/main" id="{6D6F6271-118B-4457-AA7A-4D9B50CF407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2409" y="2311846"/>
              <a:ext cx="2214000" cy="2028440"/>
            </a:xfrm>
            <a:prstGeom prst="rect">
              <a:avLst/>
            </a:prstGeom>
          </p:spPr>
        </p:pic>
        <p:sp>
          <p:nvSpPr>
            <p:cNvPr id="72" name="Ellipse 54">
              <a:extLst>
                <a:ext uri="{FF2B5EF4-FFF2-40B4-BE49-F238E27FC236}">
                  <a16:creationId xmlns:a16="http://schemas.microsoft.com/office/drawing/2014/main" id="{E07DEE0C-9E71-48FD-B411-9AFF92230F45}"/>
                </a:ext>
              </a:extLst>
            </p:cNvPr>
            <p:cNvSpPr/>
            <p:nvPr/>
          </p:nvSpPr>
          <p:spPr>
            <a:xfrm>
              <a:off x="4803995" y="2687043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73" name="Ellipse 11">
              <a:extLst>
                <a:ext uri="{FF2B5EF4-FFF2-40B4-BE49-F238E27FC236}">
                  <a16:creationId xmlns:a16="http://schemas.microsoft.com/office/drawing/2014/main" id="{5F720301-A50D-41B6-BC7D-1FD3FBC2D73B}"/>
                </a:ext>
              </a:extLst>
            </p:cNvPr>
            <p:cNvSpPr/>
            <p:nvPr/>
          </p:nvSpPr>
          <p:spPr>
            <a:xfrm>
              <a:off x="5582931" y="2687043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74" name="Image 81">
              <a:extLst>
                <a:ext uri="{FF2B5EF4-FFF2-40B4-BE49-F238E27FC236}">
                  <a16:creationId xmlns:a16="http://schemas.microsoft.com/office/drawing/2014/main" id="{763B903D-B934-4D0A-B24C-846E9E749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872278" y="2324959"/>
              <a:ext cx="1624689" cy="698648"/>
            </a:xfrm>
            <a:prstGeom prst="rect">
              <a:avLst/>
            </a:prstGeom>
          </p:spPr>
        </p:pic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A3CCF807-FFAA-426D-9BF9-A397E5353C4E}"/>
                </a:ext>
              </a:extLst>
            </p:cNvPr>
            <p:cNvSpPr/>
            <p:nvPr/>
          </p:nvSpPr>
          <p:spPr>
            <a:xfrm>
              <a:off x="4853482" y="2312301"/>
              <a:ext cx="1664238" cy="4025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MUNTTHEE</a:t>
              </a:r>
              <a:endParaRPr lang="it-IT" sz="20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</p:grpSp>
      <p:grpSp>
        <p:nvGrpSpPr>
          <p:cNvPr id="2" name="Gruppo 77">
            <a:extLst>
              <a:ext uri="{FF2B5EF4-FFF2-40B4-BE49-F238E27FC236}">
                <a16:creationId xmlns:a16="http://schemas.microsoft.com/office/drawing/2014/main" id="{92FA86D1-002E-9B03-D308-F1243E8E1E3C}"/>
              </a:ext>
            </a:extLst>
          </p:cNvPr>
          <p:cNvGrpSpPr/>
          <p:nvPr/>
        </p:nvGrpSpPr>
        <p:grpSpPr>
          <a:xfrm>
            <a:off x="8179700" y="4439483"/>
            <a:ext cx="2214000" cy="2016000"/>
            <a:chOff x="4792409" y="2311846"/>
            <a:chExt cx="2214000" cy="2028440"/>
          </a:xfrm>
        </p:grpSpPr>
        <p:pic>
          <p:nvPicPr>
            <p:cNvPr id="3" name="Image 8">
              <a:extLst>
                <a:ext uri="{FF2B5EF4-FFF2-40B4-BE49-F238E27FC236}">
                  <a16:creationId xmlns:a16="http://schemas.microsoft.com/office/drawing/2014/main" id="{CB8543BE-2FE1-228F-1D11-660281A81F8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2409" y="2311846"/>
              <a:ext cx="2214000" cy="2028440"/>
            </a:xfrm>
            <a:prstGeom prst="rect">
              <a:avLst/>
            </a:prstGeom>
          </p:spPr>
        </p:pic>
        <p:sp>
          <p:nvSpPr>
            <p:cNvPr id="4" name="Ellipse 54">
              <a:extLst>
                <a:ext uri="{FF2B5EF4-FFF2-40B4-BE49-F238E27FC236}">
                  <a16:creationId xmlns:a16="http://schemas.microsoft.com/office/drawing/2014/main" id="{269A80FD-AF20-687A-469B-25D81B82317E}"/>
                </a:ext>
              </a:extLst>
            </p:cNvPr>
            <p:cNvSpPr/>
            <p:nvPr/>
          </p:nvSpPr>
          <p:spPr>
            <a:xfrm>
              <a:off x="4803995" y="2687043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5" name="Ellipse 11">
              <a:extLst>
                <a:ext uri="{FF2B5EF4-FFF2-40B4-BE49-F238E27FC236}">
                  <a16:creationId xmlns:a16="http://schemas.microsoft.com/office/drawing/2014/main" id="{7FE2E187-C555-CA2E-0591-023CE8F9AAD2}"/>
                </a:ext>
              </a:extLst>
            </p:cNvPr>
            <p:cNvSpPr/>
            <p:nvPr/>
          </p:nvSpPr>
          <p:spPr>
            <a:xfrm>
              <a:off x="5582931" y="2687043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6" name="Image 81">
              <a:extLst>
                <a:ext uri="{FF2B5EF4-FFF2-40B4-BE49-F238E27FC236}">
                  <a16:creationId xmlns:a16="http://schemas.microsoft.com/office/drawing/2014/main" id="{806D47D7-3054-6323-05B9-15FB670DC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872278" y="2318772"/>
              <a:ext cx="1624689" cy="698648"/>
            </a:xfrm>
            <a:prstGeom prst="rect">
              <a:avLst/>
            </a:prstGeom>
          </p:spPr>
        </p:pic>
        <p:sp>
          <p:nvSpPr>
            <p:cNvPr id="13" name="Rettangolo 74">
              <a:extLst>
                <a:ext uri="{FF2B5EF4-FFF2-40B4-BE49-F238E27FC236}">
                  <a16:creationId xmlns:a16="http://schemas.microsoft.com/office/drawing/2014/main" id="{85BDD794-00B1-F4F8-8DCC-4DF0B330F500}"/>
                </a:ext>
              </a:extLst>
            </p:cNvPr>
            <p:cNvSpPr/>
            <p:nvPr/>
          </p:nvSpPr>
          <p:spPr>
            <a:xfrm>
              <a:off x="4853482" y="2312301"/>
              <a:ext cx="1976823" cy="4025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0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CITROENTHEE</a:t>
              </a:r>
              <a:endParaRPr lang="it-IT" sz="20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CC373E0-5357-93B9-6DD4-8583FA3F0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13" y="6019042"/>
            <a:ext cx="794812" cy="427162"/>
          </a:xfrm>
          <a:prstGeom prst="flowChartManualInput">
            <a:avLst/>
          </a:prstGeom>
        </p:spPr>
      </p:pic>
      <p:grpSp>
        <p:nvGrpSpPr>
          <p:cNvPr id="163" name="Gruppo 162">
            <a:extLst>
              <a:ext uri="{FF2B5EF4-FFF2-40B4-BE49-F238E27FC236}">
                <a16:creationId xmlns:a16="http://schemas.microsoft.com/office/drawing/2014/main" id="{8661F7BD-9914-4C93-A04B-29BD7329DBA4}"/>
              </a:ext>
            </a:extLst>
          </p:cNvPr>
          <p:cNvGrpSpPr/>
          <p:nvPr/>
        </p:nvGrpSpPr>
        <p:grpSpPr>
          <a:xfrm>
            <a:off x="1503794" y="377721"/>
            <a:ext cx="2209991" cy="2024763"/>
            <a:chOff x="2639288" y="4311721"/>
            <a:chExt cx="2213999" cy="2015998"/>
          </a:xfrm>
        </p:grpSpPr>
        <p:pic>
          <p:nvPicPr>
            <p:cNvPr id="32" name="Image 155">
              <a:extLst>
                <a:ext uri="{FF2B5EF4-FFF2-40B4-BE49-F238E27FC236}">
                  <a16:creationId xmlns:a16="http://schemas.microsoft.com/office/drawing/2014/main" id="{88CAC1BD-8AB1-48BD-84B0-9D3FFEC61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1"/>
            <a:stretch/>
          </p:blipFill>
          <p:spPr>
            <a:xfrm>
              <a:off x="2639288" y="4311721"/>
              <a:ext cx="2213999" cy="2015998"/>
            </a:xfrm>
            <a:prstGeom prst="rect">
              <a:avLst/>
            </a:prstGeom>
          </p:spPr>
        </p:pic>
        <p:sp>
          <p:nvSpPr>
            <p:cNvPr id="133" name="Ellipse 54">
              <a:extLst>
                <a:ext uri="{FF2B5EF4-FFF2-40B4-BE49-F238E27FC236}">
                  <a16:creationId xmlns:a16="http://schemas.microsoft.com/office/drawing/2014/main" id="{EFFD8B4B-7088-4FED-ACCB-38ABF6692D01}"/>
                </a:ext>
              </a:extLst>
            </p:cNvPr>
            <p:cNvSpPr/>
            <p:nvPr/>
          </p:nvSpPr>
          <p:spPr>
            <a:xfrm>
              <a:off x="2668117" y="474998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134" name="Ellipse 11">
              <a:extLst>
                <a:ext uri="{FF2B5EF4-FFF2-40B4-BE49-F238E27FC236}">
                  <a16:creationId xmlns:a16="http://schemas.microsoft.com/office/drawing/2014/main" id="{A3627EF0-E8BB-4208-BE33-74A8A1073E89}"/>
                </a:ext>
              </a:extLst>
            </p:cNvPr>
            <p:cNvSpPr/>
            <p:nvPr/>
          </p:nvSpPr>
          <p:spPr>
            <a:xfrm>
              <a:off x="3447053" y="474998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35" name="Image 81">
              <a:extLst>
                <a:ext uri="{FF2B5EF4-FFF2-40B4-BE49-F238E27FC236}">
                  <a16:creationId xmlns:a16="http://schemas.microsoft.com/office/drawing/2014/main" id="{5E6B3F73-60EB-4CFE-B040-511FCCEF8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2734298" y="4428985"/>
              <a:ext cx="1624689" cy="648250"/>
            </a:xfrm>
            <a:prstGeom prst="rect">
              <a:avLst/>
            </a:prstGeom>
          </p:spPr>
        </p:pic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id="{A16515C2-8342-4099-8C6E-CA9E8C3DE422}"/>
                </a:ext>
              </a:extLst>
            </p:cNvPr>
            <p:cNvSpPr/>
            <p:nvPr/>
          </p:nvSpPr>
          <p:spPr>
            <a:xfrm>
              <a:off x="2717604" y="4375245"/>
              <a:ext cx="1928733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HAZELNOOT</a:t>
              </a:r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  <p:sp>
          <p:nvSpPr>
            <p:cNvPr id="137" name="Rettangolo 136">
              <a:extLst>
                <a:ext uri="{FF2B5EF4-FFF2-40B4-BE49-F238E27FC236}">
                  <a16:creationId xmlns:a16="http://schemas.microsoft.com/office/drawing/2014/main" id="{560DC15E-CFD9-4263-8486-905A2A14F68A}"/>
                </a:ext>
              </a:extLst>
            </p:cNvPr>
            <p:cNvSpPr/>
            <p:nvPr/>
          </p:nvSpPr>
          <p:spPr>
            <a:xfrm>
              <a:off x="2721748" y="4625125"/>
              <a:ext cx="1699579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KOFFIE</a:t>
              </a:r>
            </a:p>
          </p:txBody>
        </p:sp>
      </p:grpSp>
      <p:grpSp>
        <p:nvGrpSpPr>
          <p:cNvPr id="162" name="Gruppo 161">
            <a:extLst>
              <a:ext uri="{FF2B5EF4-FFF2-40B4-BE49-F238E27FC236}">
                <a16:creationId xmlns:a16="http://schemas.microsoft.com/office/drawing/2014/main" id="{6B5EE57D-09A4-4762-9A98-E845B9B0F159}"/>
              </a:ext>
            </a:extLst>
          </p:cNvPr>
          <p:cNvGrpSpPr/>
          <p:nvPr/>
        </p:nvGrpSpPr>
        <p:grpSpPr>
          <a:xfrm>
            <a:off x="3697609" y="381194"/>
            <a:ext cx="2228706" cy="2015998"/>
            <a:chOff x="4876829" y="4311721"/>
            <a:chExt cx="2213999" cy="2015998"/>
          </a:xfrm>
        </p:grpSpPr>
        <p:pic>
          <p:nvPicPr>
            <p:cNvPr id="33" name="Image 156">
              <a:extLst>
                <a:ext uri="{FF2B5EF4-FFF2-40B4-BE49-F238E27FC236}">
                  <a16:creationId xmlns:a16="http://schemas.microsoft.com/office/drawing/2014/main" id="{E7CAACAA-3AAC-4559-97E3-A30602BA7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29" y="4311721"/>
              <a:ext cx="2213999" cy="2015998"/>
            </a:xfrm>
            <a:prstGeom prst="rect">
              <a:avLst/>
            </a:prstGeom>
          </p:spPr>
        </p:pic>
        <p:sp>
          <p:nvSpPr>
            <p:cNvPr id="138" name="Ellipse 54">
              <a:extLst>
                <a:ext uri="{FF2B5EF4-FFF2-40B4-BE49-F238E27FC236}">
                  <a16:creationId xmlns:a16="http://schemas.microsoft.com/office/drawing/2014/main" id="{D37A97C0-3811-4ADD-84D8-F976A8AB4AB0}"/>
                </a:ext>
              </a:extLst>
            </p:cNvPr>
            <p:cNvSpPr/>
            <p:nvPr/>
          </p:nvSpPr>
          <p:spPr>
            <a:xfrm>
              <a:off x="4931349" y="4737792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139" name="Ellipse 11">
              <a:extLst>
                <a:ext uri="{FF2B5EF4-FFF2-40B4-BE49-F238E27FC236}">
                  <a16:creationId xmlns:a16="http://schemas.microsoft.com/office/drawing/2014/main" id="{CAA47A24-D8D2-4FCC-8EF7-5BBACAC73ABC}"/>
                </a:ext>
              </a:extLst>
            </p:cNvPr>
            <p:cNvSpPr/>
            <p:nvPr/>
          </p:nvSpPr>
          <p:spPr>
            <a:xfrm>
              <a:off x="5710285" y="4737792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40" name="Image 81">
              <a:extLst>
                <a:ext uri="{FF2B5EF4-FFF2-40B4-BE49-F238E27FC236}">
                  <a16:creationId xmlns:a16="http://schemas.microsoft.com/office/drawing/2014/main" id="{6BFF84A0-E9A1-4B6D-8424-9B6DF4BF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4997530" y="4420800"/>
              <a:ext cx="1624689" cy="648250"/>
            </a:xfrm>
            <a:prstGeom prst="rect">
              <a:avLst/>
            </a:prstGeom>
          </p:spPr>
        </p:pic>
        <p:sp>
          <p:nvSpPr>
            <p:cNvPr id="141" name="Rettangolo 140">
              <a:extLst>
                <a:ext uri="{FF2B5EF4-FFF2-40B4-BE49-F238E27FC236}">
                  <a16:creationId xmlns:a16="http://schemas.microsoft.com/office/drawing/2014/main" id="{9E957369-09B9-4670-96CC-E837BDF10B52}"/>
                </a:ext>
              </a:extLst>
            </p:cNvPr>
            <p:cNvSpPr/>
            <p:nvPr/>
          </p:nvSpPr>
          <p:spPr>
            <a:xfrm>
              <a:off x="4980836" y="4363050"/>
              <a:ext cx="1928733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HAZELNOOT</a:t>
              </a:r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  <p:sp>
          <p:nvSpPr>
            <p:cNvPr id="142" name="Rettangolo 141">
              <a:extLst>
                <a:ext uri="{FF2B5EF4-FFF2-40B4-BE49-F238E27FC236}">
                  <a16:creationId xmlns:a16="http://schemas.microsoft.com/office/drawing/2014/main" id="{17FCC746-9A24-458F-89A5-680CDE652129}"/>
                </a:ext>
              </a:extLst>
            </p:cNvPr>
            <p:cNvSpPr/>
            <p:nvPr/>
          </p:nvSpPr>
          <p:spPr>
            <a:xfrm>
              <a:off x="4963679" y="4619467"/>
              <a:ext cx="1993649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CAPPUCCINO</a:t>
              </a:r>
              <a:endParaRPr lang="it-IT" sz="21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endParaRPr>
            </a:p>
          </p:txBody>
        </p:sp>
      </p:grpSp>
      <p:grpSp>
        <p:nvGrpSpPr>
          <p:cNvPr id="161" name="Gruppo 160">
            <a:extLst>
              <a:ext uri="{FF2B5EF4-FFF2-40B4-BE49-F238E27FC236}">
                <a16:creationId xmlns:a16="http://schemas.microsoft.com/office/drawing/2014/main" id="{82348D23-62CD-409F-8E25-CF5BBDC70639}"/>
              </a:ext>
            </a:extLst>
          </p:cNvPr>
          <p:cNvGrpSpPr/>
          <p:nvPr/>
        </p:nvGrpSpPr>
        <p:grpSpPr>
          <a:xfrm>
            <a:off x="5939490" y="386487"/>
            <a:ext cx="2214000" cy="2015998"/>
            <a:chOff x="7113986" y="4311721"/>
            <a:chExt cx="2214000" cy="2015998"/>
          </a:xfrm>
        </p:grpSpPr>
        <p:pic>
          <p:nvPicPr>
            <p:cNvPr id="34" name="Image 157">
              <a:extLst>
                <a:ext uri="{FF2B5EF4-FFF2-40B4-BE49-F238E27FC236}">
                  <a16:creationId xmlns:a16="http://schemas.microsoft.com/office/drawing/2014/main" id="{FBE047D1-BD1E-46F5-AB36-EF3623F2A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"/>
            <a:stretch/>
          </p:blipFill>
          <p:spPr>
            <a:xfrm>
              <a:off x="7113986" y="4311721"/>
              <a:ext cx="2214000" cy="2015998"/>
            </a:xfrm>
            <a:prstGeom prst="rect">
              <a:avLst/>
            </a:prstGeom>
          </p:spPr>
        </p:pic>
        <p:sp>
          <p:nvSpPr>
            <p:cNvPr id="143" name="Ellipse 54">
              <a:extLst>
                <a:ext uri="{FF2B5EF4-FFF2-40B4-BE49-F238E27FC236}">
                  <a16:creationId xmlns:a16="http://schemas.microsoft.com/office/drawing/2014/main" id="{B496631F-1D4C-4EB5-9CCD-DD9B89316BC6}"/>
                </a:ext>
              </a:extLst>
            </p:cNvPr>
            <p:cNvSpPr/>
            <p:nvPr/>
          </p:nvSpPr>
          <p:spPr>
            <a:xfrm>
              <a:off x="7137150" y="4737792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144" name="Ellipse 11">
              <a:extLst>
                <a:ext uri="{FF2B5EF4-FFF2-40B4-BE49-F238E27FC236}">
                  <a16:creationId xmlns:a16="http://schemas.microsoft.com/office/drawing/2014/main" id="{DDF41407-E660-4857-BB98-00959CB666DB}"/>
                </a:ext>
              </a:extLst>
            </p:cNvPr>
            <p:cNvSpPr/>
            <p:nvPr/>
          </p:nvSpPr>
          <p:spPr>
            <a:xfrm>
              <a:off x="7916086" y="4737792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45" name="Image 81">
              <a:extLst>
                <a:ext uri="{FF2B5EF4-FFF2-40B4-BE49-F238E27FC236}">
                  <a16:creationId xmlns:a16="http://schemas.microsoft.com/office/drawing/2014/main" id="{1230DFF3-DFA0-421E-B388-DC6997306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7203331" y="4411175"/>
              <a:ext cx="1624689" cy="648250"/>
            </a:xfrm>
            <a:prstGeom prst="rect">
              <a:avLst/>
            </a:prstGeom>
          </p:spPr>
        </p:pic>
        <p:sp>
          <p:nvSpPr>
            <p:cNvPr id="146" name="Rettangolo 145">
              <a:extLst>
                <a:ext uri="{FF2B5EF4-FFF2-40B4-BE49-F238E27FC236}">
                  <a16:creationId xmlns:a16="http://schemas.microsoft.com/office/drawing/2014/main" id="{30B08F65-1307-48D6-9B05-4ED90B97F9D0}"/>
                </a:ext>
              </a:extLst>
            </p:cNvPr>
            <p:cNvSpPr/>
            <p:nvPr/>
          </p:nvSpPr>
          <p:spPr>
            <a:xfrm>
              <a:off x="7186637" y="4363050"/>
              <a:ext cx="1928733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HAZELNOOT</a:t>
              </a:r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 </a:t>
              </a:r>
            </a:p>
          </p:txBody>
        </p:sp>
        <p:sp>
          <p:nvSpPr>
            <p:cNvPr id="147" name="Rettangolo 146">
              <a:extLst>
                <a:ext uri="{FF2B5EF4-FFF2-40B4-BE49-F238E27FC236}">
                  <a16:creationId xmlns:a16="http://schemas.microsoft.com/office/drawing/2014/main" id="{6424B95F-4A41-4F0F-9B54-BEA8F0D47600}"/>
                </a:ext>
              </a:extLst>
            </p:cNvPr>
            <p:cNvSpPr/>
            <p:nvPr/>
          </p:nvSpPr>
          <p:spPr>
            <a:xfrm>
              <a:off x="7190781" y="4612930"/>
              <a:ext cx="1902880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CHOCOLADE</a:t>
              </a:r>
            </a:p>
          </p:txBody>
        </p:sp>
      </p:grpSp>
      <p:grpSp>
        <p:nvGrpSpPr>
          <p:cNvPr id="159" name="Gruppo 158">
            <a:extLst>
              <a:ext uri="{FF2B5EF4-FFF2-40B4-BE49-F238E27FC236}">
                <a16:creationId xmlns:a16="http://schemas.microsoft.com/office/drawing/2014/main" id="{E15CF5CA-E352-43E0-B93A-618E340B5373}"/>
              </a:ext>
            </a:extLst>
          </p:cNvPr>
          <p:cNvGrpSpPr/>
          <p:nvPr/>
        </p:nvGrpSpPr>
        <p:grpSpPr>
          <a:xfrm>
            <a:off x="8157452" y="382802"/>
            <a:ext cx="2209991" cy="2041998"/>
            <a:chOff x="9357540" y="4302096"/>
            <a:chExt cx="2214000" cy="2015998"/>
          </a:xfrm>
        </p:grpSpPr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44094466-4531-4166-9DB8-58B770E876F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57540" y="4302096"/>
              <a:ext cx="2214000" cy="2015998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Ellipse 54">
              <a:extLst>
                <a:ext uri="{FF2B5EF4-FFF2-40B4-BE49-F238E27FC236}">
                  <a16:creationId xmlns:a16="http://schemas.microsoft.com/office/drawing/2014/main" id="{A44936F8-BAD1-4C8C-8704-9BEC9F7BC177}"/>
                </a:ext>
              </a:extLst>
            </p:cNvPr>
            <p:cNvSpPr/>
            <p:nvPr/>
          </p:nvSpPr>
          <p:spPr>
            <a:xfrm>
              <a:off x="9377461" y="4753339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2</a:t>
              </a:r>
            </a:p>
          </p:txBody>
        </p:sp>
        <p:sp>
          <p:nvSpPr>
            <p:cNvPr id="149" name="Ellipse 11">
              <a:extLst>
                <a:ext uri="{FF2B5EF4-FFF2-40B4-BE49-F238E27FC236}">
                  <a16:creationId xmlns:a16="http://schemas.microsoft.com/office/drawing/2014/main" id="{D6DADD92-5046-4B74-B149-23187E6FE180}"/>
                </a:ext>
              </a:extLst>
            </p:cNvPr>
            <p:cNvSpPr/>
            <p:nvPr/>
          </p:nvSpPr>
          <p:spPr>
            <a:xfrm>
              <a:off x="10156397" y="4753339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1</a:t>
              </a:r>
            </a:p>
          </p:txBody>
        </p:sp>
        <p:pic>
          <p:nvPicPr>
            <p:cNvPr id="150" name="Image 81">
              <a:extLst>
                <a:ext uri="{FF2B5EF4-FFF2-40B4-BE49-F238E27FC236}">
                  <a16:creationId xmlns:a16="http://schemas.microsoft.com/office/drawing/2014/main" id="{404EFD09-787F-4BB4-88C1-208A3358D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37" b="67662"/>
            <a:stretch/>
          </p:blipFill>
          <p:spPr>
            <a:xfrm>
              <a:off x="9443642" y="4417097"/>
              <a:ext cx="1624689" cy="648250"/>
            </a:xfrm>
            <a:prstGeom prst="rect">
              <a:avLst/>
            </a:prstGeom>
          </p:spPr>
        </p:pic>
        <p:sp>
          <p:nvSpPr>
            <p:cNvPr id="151" name="Rettangolo 150">
              <a:extLst>
                <a:ext uri="{FF2B5EF4-FFF2-40B4-BE49-F238E27FC236}">
                  <a16:creationId xmlns:a16="http://schemas.microsoft.com/office/drawing/2014/main" id="{86E44F12-55D2-4DA2-8D33-B2E7CB542D34}"/>
                </a:ext>
              </a:extLst>
            </p:cNvPr>
            <p:cNvSpPr/>
            <p:nvPr/>
          </p:nvSpPr>
          <p:spPr>
            <a:xfrm>
              <a:off x="9426948" y="4378597"/>
              <a:ext cx="1925527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it-IT" sz="2100" b="1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Biome" panose="020B0503030204020804" pitchFamily="34" charset="0"/>
                  <a:cs typeface="Biome" panose="020B0503030204020804" pitchFamily="34" charset="0"/>
                </a:rPr>
                <a:t>CHOCOLADE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97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5">
            <a:extLst>
              <a:ext uri="{FF2B5EF4-FFF2-40B4-BE49-F238E27FC236}">
                <a16:creationId xmlns:a16="http://schemas.microsoft.com/office/drawing/2014/main" id="{3FEF2663-F505-4C2D-BF5E-1822C0B79AF6}"/>
              </a:ext>
            </a:extLst>
          </p:cNvPr>
          <p:cNvGrpSpPr/>
          <p:nvPr/>
        </p:nvGrpSpPr>
        <p:grpSpPr>
          <a:xfrm>
            <a:off x="6384781" y="708435"/>
            <a:ext cx="4832229" cy="5962291"/>
            <a:chOff x="822390" y="2123728"/>
            <a:chExt cx="5302662" cy="6620058"/>
          </a:xfrm>
        </p:grpSpPr>
        <p:grpSp>
          <p:nvGrpSpPr>
            <p:cNvPr id="62" name="Groupe 4">
              <a:extLst>
                <a:ext uri="{FF2B5EF4-FFF2-40B4-BE49-F238E27FC236}">
                  <a16:creationId xmlns:a16="http://schemas.microsoft.com/office/drawing/2014/main" id="{5F680F4E-DF51-48BF-B0E2-6303222ADEAD}"/>
                </a:ext>
              </a:extLst>
            </p:cNvPr>
            <p:cNvGrpSpPr/>
            <p:nvPr/>
          </p:nvGrpSpPr>
          <p:grpSpPr>
            <a:xfrm>
              <a:off x="822390" y="2123728"/>
              <a:ext cx="5302662" cy="6620058"/>
              <a:chOff x="790634" y="1708396"/>
              <a:chExt cx="5449950" cy="7035390"/>
            </a:xfrm>
          </p:grpSpPr>
          <p:pic>
            <p:nvPicPr>
              <p:cNvPr id="68" name="Picture 3">
                <a:extLst>
                  <a:ext uri="{FF2B5EF4-FFF2-40B4-BE49-F238E27FC236}">
                    <a16:creationId xmlns:a16="http://schemas.microsoft.com/office/drawing/2014/main" id="{8C4DE2F7-A179-4D02-9DE2-C627EC43B3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634" y="1708396"/>
                <a:ext cx="5449950" cy="703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Organigramme : Connecteur page suivante 35">
                <a:extLst>
                  <a:ext uri="{FF2B5EF4-FFF2-40B4-BE49-F238E27FC236}">
                    <a16:creationId xmlns:a16="http://schemas.microsoft.com/office/drawing/2014/main" id="{B4D115A5-430E-4253-9E5D-5DE0623A0367}"/>
                  </a:ext>
                </a:extLst>
              </p:cNvPr>
              <p:cNvSpPr/>
              <p:nvPr/>
            </p:nvSpPr>
            <p:spPr>
              <a:xfrm>
                <a:off x="830871" y="2419544"/>
                <a:ext cx="702999" cy="1890724"/>
              </a:xfrm>
              <a:prstGeom prst="flowChartOffpageConnector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r>
                  <a:rPr lang="fr-FR" b="1" cap="small" dirty="0">
                    <a:solidFill>
                      <a:schemeClr val="tx1"/>
                    </a:solidFill>
                  </a:rPr>
                  <a:t>Thé menthe</a:t>
                </a:r>
              </a:p>
            </p:txBody>
          </p:sp>
          <p:sp>
            <p:nvSpPr>
              <p:cNvPr id="70" name="Organigramme : Connecteur page suivante 44">
                <a:extLst>
                  <a:ext uri="{FF2B5EF4-FFF2-40B4-BE49-F238E27FC236}">
                    <a16:creationId xmlns:a16="http://schemas.microsoft.com/office/drawing/2014/main" id="{D2CF3893-1578-40F0-9F76-264B5EA1B193}"/>
                  </a:ext>
                </a:extLst>
              </p:cNvPr>
              <p:cNvSpPr/>
              <p:nvPr/>
            </p:nvSpPr>
            <p:spPr>
              <a:xfrm>
                <a:off x="2522340" y="2411759"/>
                <a:ext cx="739999" cy="1515882"/>
              </a:xfrm>
              <a:prstGeom prst="flowChartOffpageConnector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r>
                  <a:rPr lang="fr-FR" b="1" cap="small" dirty="0">
                    <a:solidFill>
                      <a:schemeClr val="tx1"/>
                    </a:solidFill>
                  </a:rPr>
                  <a:t>café</a:t>
                </a:r>
              </a:p>
            </p:txBody>
          </p:sp>
          <p:sp>
            <p:nvSpPr>
              <p:cNvPr id="71" name="Organigramme : Connecteur page suivante 45">
                <a:extLst>
                  <a:ext uri="{FF2B5EF4-FFF2-40B4-BE49-F238E27FC236}">
                    <a16:creationId xmlns:a16="http://schemas.microsoft.com/office/drawing/2014/main" id="{EF4B33C9-7415-4CC7-A9F3-18562341FAFC}"/>
                  </a:ext>
                </a:extLst>
              </p:cNvPr>
              <p:cNvSpPr/>
              <p:nvPr/>
            </p:nvSpPr>
            <p:spPr>
              <a:xfrm>
                <a:off x="3282953" y="2411759"/>
                <a:ext cx="720000" cy="1515882"/>
              </a:xfrm>
              <a:prstGeom prst="flowChartOffpageConnector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r>
                  <a:rPr lang="fr-FR" b="1" cap="small" dirty="0">
                    <a:solidFill>
                      <a:schemeClr val="tx1"/>
                    </a:solidFill>
                  </a:rPr>
                  <a:t>sucre</a:t>
                </a:r>
              </a:p>
            </p:txBody>
          </p:sp>
        </p:grpSp>
        <p:sp>
          <p:nvSpPr>
            <p:cNvPr id="63" name="Organigramme : Connecteur page suivante 47">
              <a:extLst>
                <a:ext uri="{FF2B5EF4-FFF2-40B4-BE49-F238E27FC236}">
                  <a16:creationId xmlns:a16="http://schemas.microsoft.com/office/drawing/2014/main" id="{17DAC471-5195-42DC-A359-8D3C0995C8B7}"/>
                </a:ext>
              </a:extLst>
            </p:cNvPr>
            <p:cNvSpPr/>
            <p:nvPr/>
          </p:nvSpPr>
          <p:spPr>
            <a:xfrm>
              <a:off x="3970626" y="2785569"/>
              <a:ext cx="720000" cy="1750913"/>
            </a:xfrm>
            <a:prstGeom prst="flowChartOffpageConnector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sz="1600" b="1" cap="small" dirty="0">
                  <a:solidFill>
                    <a:schemeClr val="tx1"/>
                  </a:solidFill>
                </a:rPr>
                <a:t> Café noisette</a:t>
              </a:r>
            </a:p>
          </p:txBody>
        </p:sp>
        <p:sp>
          <p:nvSpPr>
            <p:cNvPr id="64" name="Organigramme : Connecteur page suivante 48">
              <a:extLst>
                <a:ext uri="{FF2B5EF4-FFF2-40B4-BE49-F238E27FC236}">
                  <a16:creationId xmlns:a16="http://schemas.microsoft.com/office/drawing/2014/main" id="{542AC75E-41BC-4E17-AC60-CE7375011378}"/>
                </a:ext>
              </a:extLst>
            </p:cNvPr>
            <p:cNvSpPr/>
            <p:nvPr/>
          </p:nvSpPr>
          <p:spPr>
            <a:xfrm>
              <a:off x="4709197" y="2792895"/>
              <a:ext cx="702000" cy="1426391"/>
            </a:xfrm>
            <a:prstGeom prst="flowChartOffpageConnector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b="1" cap="small" dirty="0">
                  <a:solidFill>
                    <a:schemeClr val="tx1"/>
                  </a:solidFill>
                </a:rPr>
                <a:t>chocolat</a:t>
              </a:r>
            </a:p>
          </p:txBody>
        </p:sp>
        <p:sp>
          <p:nvSpPr>
            <p:cNvPr id="65" name="Organigramme : Connecteur page suivante 49">
              <a:extLst>
                <a:ext uri="{FF2B5EF4-FFF2-40B4-BE49-F238E27FC236}">
                  <a16:creationId xmlns:a16="http://schemas.microsoft.com/office/drawing/2014/main" id="{07326AE1-0F35-4983-B6CC-EA7C156C4675}"/>
                </a:ext>
              </a:extLst>
            </p:cNvPr>
            <p:cNvSpPr/>
            <p:nvPr/>
          </p:nvSpPr>
          <p:spPr>
            <a:xfrm>
              <a:off x="5441052" y="2792895"/>
              <a:ext cx="684000" cy="1426391"/>
            </a:xfrm>
            <a:prstGeom prst="flowChartOffpageConnector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b="1" cap="small" dirty="0">
                  <a:solidFill>
                    <a:schemeClr val="tx1"/>
                  </a:solidFill>
                </a:rPr>
                <a:t>lait</a:t>
              </a:r>
            </a:p>
          </p:txBody>
        </p:sp>
        <p:sp>
          <p:nvSpPr>
            <p:cNvPr id="66" name="Organigramme : Connecteur page suivante 50">
              <a:extLst>
                <a:ext uri="{FF2B5EF4-FFF2-40B4-BE49-F238E27FC236}">
                  <a16:creationId xmlns:a16="http://schemas.microsoft.com/office/drawing/2014/main" id="{3ACB7108-25E5-419C-AC9C-B525F72F4F00}"/>
                </a:ext>
              </a:extLst>
            </p:cNvPr>
            <p:cNvSpPr/>
            <p:nvPr/>
          </p:nvSpPr>
          <p:spPr>
            <a:xfrm>
              <a:off x="1596278" y="2983453"/>
              <a:ext cx="396000" cy="2201101"/>
            </a:xfrm>
            <a:prstGeom prst="flowChartOffpageConnector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b="1" cap="small" dirty="0">
                  <a:solidFill>
                    <a:schemeClr val="tx1"/>
                  </a:solidFill>
                </a:rPr>
                <a:t>Potage tomate</a:t>
              </a:r>
            </a:p>
          </p:txBody>
        </p:sp>
        <p:sp>
          <p:nvSpPr>
            <p:cNvPr id="67" name="Organigramme : Connecteur page suivante 51">
              <a:extLst>
                <a:ext uri="{FF2B5EF4-FFF2-40B4-BE49-F238E27FC236}">
                  <a16:creationId xmlns:a16="http://schemas.microsoft.com/office/drawing/2014/main" id="{B7FF4991-BBEB-4F2B-80A7-3FDDCF6DF099}"/>
                </a:ext>
              </a:extLst>
            </p:cNvPr>
            <p:cNvSpPr/>
            <p:nvPr/>
          </p:nvSpPr>
          <p:spPr>
            <a:xfrm>
              <a:off x="2066374" y="2983451"/>
              <a:ext cx="396000" cy="2129095"/>
            </a:xfrm>
            <a:prstGeom prst="flowChartOffpageConnector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fr-FR" b="1" cap="small" dirty="0">
                  <a:solidFill>
                    <a:schemeClr val="tx1"/>
                  </a:solidFill>
                </a:rPr>
                <a:t>Potage légumes</a:t>
              </a:r>
            </a:p>
          </p:txBody>
        </p:sp>
      </p:grpSp>
      <p:sp>
        <p:nvSpPr>
          <p:cNvPr id="72" name="Titre 1">
            <a:extLst>
              <a:ext uri="{FF2B5EF4-FFF2-40B4-BE49-F238E27FC236}">
                <a16:creationId xmlns:a16="http://schemas.microsoft.com/office/drawing/2014/main" id="{AE50B613-CAA5-4B4A-92F4-B46A9A8172AE}"/>
              </a:ext>
            </a:extLst>
          </p:cNvPr>
          <p:cNvSpPr txBox="1">
            <a:spLocks/>
          </p:cNvSpPr>
          <p:nvPr/>
        </p:nvSpPr>
        <p:spPr>
          <a:xfrm>
            <a:off x="606497" y="183293"/>
            <a:ext cx="10358358" cy="401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1 DALLMAYR Bel  - LEI 600 IN-8 SMART FW 581AB-07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1F60C5F0-B29A-4893-89DD-4A75B5C107C6}"/>
              </a:ext>
            </a:extLst>
          </p:cNvPr>
          <p:cNvGrpSpPr/>
          <p:nvPr/>
        </p:nvGrpSpPr>
        <p:grpSpPr>
          <a:xfrm>
            <a:off x="606497" y="692460"/>
            <a:ext cx="4644488" cy="6048780"/>
            <a:chOff x="606497" y="692460"/>
            <a:chExt cx="4644488" cy="6048780"/>
          </a:xfrm>
        </p:grpSpPr>
        <p:pic>
          <p:nvPicPr>
            <p:cNvPr id="5" name="Picture 2" descr="C:\Users\rahahen\Desktop\doc 2015\PHOTOS MACHINES GAMME BIANCHI 2015-2016\bianchi_lei400saw_smart_ic02.jpg">
              <a:extLst>
                <a:ext uri="{FF2B5EF4-FFF2-40B4-BE49-F238E27FC236}">
                  <a16:creationId xmlns:a16="http://schemas.microsoft.com/office/drawing/2014/main" id="{C9EA8EFC-B44F-415A-97C4-C7FE85758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09" t="29859" r="47317" b="54249"/>
            <a:stretch/>
          </p:blipFill>
          <p:spPr bwMode="auto">
            <a:xfrm>
              <a:off x="606497" y="702355"/>
              <a:ext cx="4644488" cy="603888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F7221BF-6B0D-4DF6-9727-B56F43B5D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04" y="1977250"/>
              <a:ext cx="907258" cy="80299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04FE72FB-1F6A-46A6-AA40-E34573190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083" y="1969321"/>
              <a:ext cx="904973" cy="804026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040A1A6F-82B6-42F0-A04B-6B56CAC5C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392" y="2852900"/>
              <a:ext cx="911334" cy="810267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44094466-4531-4166-9DB8-58B770E87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27" y="4620507"/>
              <a:ext cx="931141" cy="827877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414D7BB3-E414-49D9-AC70-D34AC5819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428" y="4613133"/>
              <a:ext cx="903929" cy="80339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e 11">
              <a:extLst>
                <a:ext uri="{FF2B5EF4-FFF2-40B4-BE49-F238E27FC236}">
                  <a16:creationId xmlns:a16="http://schemas.microsoft.com/office/drawing/2014/main" id="{3CD26C29-348D-4920-AC31-3105CAF05042}"/>
                </a:ext>
              </a:extLst>
            </p:cNvPr>
            <p:cNvSpPr/>
            <p:nvPr/>
          </p:nvSpPr>
          <p:spPr>
            <a:xfrm>
              <a:off x="1201489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Ellipse 54">
              <a:extLst>
                <a:ext uri="{FF2B5EF4-FFF2-40B4-BE49-F238E27FC236}">
                  <a16:creationId xmlns:a16="http://schemas.microsoft.com/office/drawing/2014/main" id="{A72D4A40-199B-4707-98AA-E40A602CEE59}"/>
                </a:ext>
              </a:extLst>
            </p:cNvPr>
            <p:cNvSpPr/>
            <p:nvPr/>
          </p:nvSpPr>
          <p:spPr>
            <a:xfrm>
              <a:off x="2622774" y="692460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2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755186-BF85-44F7-97AD-97B7DB095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D2D3D5"/>
                </a:clrFrom>
                <a:clrTo>
                  <a:srgbClr val="D2D3D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495" y="3193461"/>
              <a:ext cx="389347" cy="41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1">
              <a:extLst>
                <a:ext uri="{FF2B5EF4-FFF2-40B4-BE49-F238E27FC236}">
                  <a16:creationId xmlns:a16="http://schemas.microsoft.com/office/drawing/2014/main" id="{12A4842C-4E4B-4711-A7B3-DBC14FBBF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367" y="4613133"/>
              <a:ext cx="904259" cy="80339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FF4D7011-773C-410D-BA50-DEA911135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26" y="2855486"/>
              <a:ext cx="893927" cy="80339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8695C6BB-A3A4-4734-B085-AF5D52549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82" y="3740614"/>
              <a:ext cx="911964" cy="81419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345986B8-7A27-4A6A-9818-227ABC05C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988" y="2862121"/>
              <a:ext cx="909300" cy="804798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C6B92E73-0379-42D7-BB83-71B466083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183" y="1976215"/>
              <a:ext cx="900491" cy="804026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Ellipse 59">
              <a:extLst>
                <a:ext uri="{FF2B5EF4-FFF2-40B4-BE49-F238E27FC236}">
                  <a16:creationId xmlns:a16="http://schemas.microsoft.com/office/drawing/2014/main" id="{2845AE8F-BBCA-4259-A665-E759B3E28AF1}"/>
                </a:ext>
              </a:extLst>
            </p:cNvPr>
            <p:cNvSpPr/>
            <p:nvPr/>
          </p:nvSpPr>
          <p:spPr>
            <a:xfrm>
              <a:off x="1589614" y="185816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Ellipse 60">
              <a:extLst>
                <a:ext uri="{FF2B5EF4-FFF2-40B4-BE49-F238E27FC236}">
                  <a16:creationId xmlns:a16="http://schemas.microsoft.com/office/drawing/2014/main" id="{1DDF7F14-8EF2-4F3A-858A-D5446CC1097D}"/>
                </a:ext>
              </a:extLst>
            </p:cNvPr>
            <p:cNvSpPr/>
            <p:nvPr/>
          </p:nvSpPr>
          <p:spPr>
            <a:xfrm>
              <a:off x="2592717" y="185816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Ellipse 72">
              <a:extLst>
                <a:ext uri="{FF2B5EF4-FFF2-40B4-BE49-F238E27FC236}">
                  <a16:creationId xmlns:a16="http://schemas.microsoft.com/office/drawing/2014/main" id="{5303C925-5150-4C6B-A341-53BB7AC6009F}"/>
                </a:ext>
              </a:extLst>
            </p:cNvPr>
            <p:cNvSpPr/>
            <p:nvPr/>
          </p:nvSpPr>
          <p:spPr>
            <a:xfrm>
              <a:off x="2517034" y="4506808"/>
              <a:ext cx="56034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20</a:t>
              </a:r>
            </a:p>
          </p:txBody>
        </p:sp>
        <p:pic>
          <p:nvPicPr>
            <p:cNvPr id="24" name="Image 10">
              <a:extLst>
                <a:ext uri="{FF2B5EF4-FFF2-40B4-BE49-F238E27FC236}">
                  <a16:creationId xmlns:a16="http://schemas.microsoft.com/office/drawing/2014/main" id="{76DABEB9-CDAF-4194-B750-220F5D15F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56191" y="2862121"/>
              <a:ext cx="920316" cy="815889"/>
            </a:xfrm>
            <a:prstGeom prst="rect">
              <a:avLst/>
            </a:prstGeom>
          </p:spPr>
        </p:pic>
        <p:pic>
          <p:nvPicPr>
            <p:cNvPr id="25" name="Picture 23">
              <a:extLst>
                <a:ext uri="{FF2B5EF4-FFF2-40B4-BE49-F238E27FC236}">
                  <a16:creationId xmlns:a16="http://schemas.microsoft.com/office/drawing/2014/main" id="{491C9281-B552-4466-8D4B-E180CC538B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4134" r="47830"/>
            <a:stretch/>
          </p:blipFill>
          <p:spPr bwMode="auto">
            <a:xfrm>
              <a:off x="3956750" y="5861904"/>
              <a:ext cx="473404" cy="44882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8">
              <a:extLst>
                <a:ext uri="{FF2B5EF4-FFF2-40B4-BE49-F238E27FC236}">
                  <a16:creationId xmlns:a16="http://schemas.microsoft.com/office/drawing/2014/main" id="{65E36BA1-6A26-4373-8D83-150359947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953428" y="5505980"/>
              <a:ext cx="923402" cy="826534"/>
            </a:xfrm>
            <a:prstGeom prst="rect">
              <a:avLst/>
            </a:prstGeom>
          </p:spPr>
        </p:pic>
        <p:pic>
          <p:nvPicPr>
            <p:cNvPr id="27" name="Image 12">
              <a:extLst>
                <a:ext uri="{FF2B5EF4-FFF2-40B4-BE49-F238E27FC236}">
                  <a16:creationId xmlns:a16="http://schemas.microsoft.com/office/drawing/2014/main" id="{A7D338EB-6C1E-476E-A76D-7BFF798E8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2276"/>
            <a:stretch/>
          </p:blipFill>
          <p:spPr>
            <a:xfrm>
              <a:off x="1962788" y="5512745"/>
              <a:ext cx="918212" cy="826534"/>
            </a:xfrm>
            <a:prstGeom prst="rect">
              <a:avLst/>
            </a:prstGeom>
          </p:spPr>
        </p:pic>
        <p:pic>
          <p:nvPicPr>
            <p:cNvPr id="28" name="Image 13">
              <a:extLst>
                <a:ext uri="{FF2B5EF4-FFF2-40B4-BE49-F238E27FC236}">
                  <a16:creationId xmlns:a16="http://schemas.microsoft.com/office/drawing/2014/main" id="{6A9C8945-F1C2-44E3-8462-A8E1ECB60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977436" y="4613133"/>
              <a:ext cx="908094" cy="793473"/>
            </a:xfrm>
            <a:prstGeom prst="rect">
              <a:avLst/>
            </a:prstGeom>
          </p:spPr>
        </p:pic>
        <p:sp>
          <p:nvSpPr>
            <p:cNvPr id="29" name="Ellipse 73">
              <a:extLst>
                <a:ext uri="{FF2B5EF4-FFF2-40B4-BE49-F238E27FC236}">
                  <a16:creationId xmlns:a16="http://schemas.microsoft.com/office/drawing/2014/main" id="{7BB0B592-0B38-4CF9-8F09-800608D71671}"/>
                </a:ext>
              </a:extLst>
            </p:cNvPr>
            <p:cNvSpPr/>
            <p:nvPr/>
          </p:nvSpPr>
          <p:spPr>
            <a:xfrm>
              <a:off x="3543003" y="4505160"/>
              <a:ext cx="529689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0" name="Ellipse 74">
              <a:extLst>
                <a:ext uri="{FF2B5EF4-FFF2-40B4-BE49-F238E27FC236}">
                  <a16:creationId xmlns:a16="http://schemas.microsoft.com/office/drawing/2014/main" id="{E9D25412-D18D-47D1-9F14-F29F24A03C3F}"/>
                </a:ext>
              </a:extLst>
            </p:cNvPr>
            <p:cNvSpPr/>
            <p:nvPr/>
          </p:nvSpPr>
          <p:spPr>
            <a:xfrm>
              <a:off x="4481060" y="4505160"/>
              <a:ext cx="581735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22</a:t>
              </a:r>
            </a:p>
          </p:txBody>
        </p:sp>
        <p:pic>
          <p:nvPicPr>
            <p:cNvPr id="31" name="Image 15">
              <a:extLst>
                <a:ext uri="{FF2B5EF4-FFF2-40B4-BE49-F238E27FC236}">
                  <a16:creationId xmlns:a16="http://schemas.microsoft.com/office/drawing/2014/main" id="{B8965E63-051C-4F06-894A-CE1ACB82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85327" y="5506759"/>
              <a:ext cx="916530" cy="826533"/>
            </a:xfrm>
            <a:prstGeom prst="rect">
              <a:avLst/>
            </a:prstGeom>
          </p:spPr>
        </p:pic>
        <p:pic>
          <p:nvPicPr>
            <p:cNvPr id="32" name="Image 155">
              <a:extLst>
                <a:ext uri="{FF2B5EF4-FFF2-40B4-BE49-F238E27FC236}">
                  <a16:creationId xmlns:a16="http://schemas.microsoft.com/office/drawing/2014/main" id="{88CAC1BD-8AB1-48BD-84B0-9D3FFEC61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083" y="3724919"/>
              <a:ext cx="924036" cy="816592"/>
            </a:xfrm>
            <a:prstGeom prst="rect">
              <a:avLst/>
            </a:prstGeom>
          </p:spPr>
        </p:pic>
        <p:pic>
          <p:nvPicPr>
            <p:cNvPr id="33" name="Image 156">
              <a:extLst>
                <a:ext uri="{FF2B5EF4-FFF2-40B4-BE49-F238E27FC236}">
                  <a16:creationId xmlns:a16="http://schemas.microsoft.com/office/drawing/2014/main" id="{E7CAACAA-3AAC-4559-97E3-A30602BA7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614" y="3732545"/>
              <a:ext cx="913122" cy="815226"/>
            </a:xfrm>
            <a:prstGeom prst="rect">
              <a:avLst/>
            </a:prstGeom>
          </p:spPr>
        </p:pic>
        <p:pic>
          <p:nvPicPr>
            <p:cNvPr id="34" name="Image 157">
              <a:extLst>
                <a:ext uri="{FF2B5EF4-FFF2-40B4-BE49-F238E27FC236}">
                  <a16:creationId xmlns:a16="http://schemas.microsoft.com/office/drawing/2014/main" id="{FBE047D1-BD1E-46F5-AB36-EF3623F2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268" y="3733821"/>
              <a:ext cx="916530" cy="820748"/>
            </a:xfrm>
            <a:prstGeom prst="rect">
              <a:avLst/>
            </a:prstGeom>
          </p:spPr>
        </p:pic>
        <p:sp>
          <p:nvSpPr>
            <p:cNvPr id="35" name="Ellipse 71">
              <a:extLst>
                <a:ext uri="{FF2B5EF4-FFF2-40B4-BE49-F238E27FC236}">
                  <a16:creationId xmlns:a16="http://schemas.microsoft.com/office/drawing/2014/main" id="{063B5BD2-C246-4A7C-9A14-C2B14BE30558}"/>
                </a:ext>
              </a:extLst>
            </p:cNvPr>
            <p:cNvSpPr/>
            <p:nvPr/>
          </p:nvSpPr>
          <p:spPr>
            <a:xfrm>
              <a:off x="1508139" y="4505160"/>
              <a:ext cx="603976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19</a:t>
              </a:r>
            </a:p>
          </p:txBody>
        </p:sp>
        <p:pic>
          <p:nvPicPr>
            <p:cNvPr id="36" name="Image 7">
              <a:extLst>
                <a:ext uri="{FF2B5EF4-FFF2-40B4-BE49-F238E27FC236}">
                  <a16:creationId xmlns:a16="http://schemas.microsoft.com/office/drawing/2014/main" id="{2108867C-7911-43F0-BA63-519F017EC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t="23658" r="38293" b="61073"/>
            <a:stretch/>
          </p:blipFill>
          <p:spPr>
            <a:xfrm>
              <a:off x="2994103" y="3013384"/>
              <a:ext cx="644966" cy="123590"/>
            </a:xfrm>
            <a:prstGeom prst="rect">
              <a:avLst/>
            </a:prstGeom>
          </p:spPr>
        </p:pic>
        <p:sp>
          <p:nvSpPr>
            <p:cNvPr id="37" name="Ellipse 69">
              <a:extLst>
                <a:ext uri="{FF2B5EF4-FFF2-40B4-BE49-F238E27FC236}">
                  <a16:creationId xmlns:a16="http://schemas.microsoft.com/office/drawing/2014/main" id="{D6673833-E5B1-4FCA-A309-CB2B726A77C6}"/>
                </a:ext>
              </a:extLst>
            </p:cNvPr>
            <p:cNvSpPr/>
            <p:nvPr/>
          </p:nvSpPr>
          <p:spPr>
            <a:xfrm>
              <a:off x="3518959" y="3587544"/>
              <a:ext cx="529689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38" name="Ellipse 70">
              <a:extLst>
                <a:ext uri="{FF2B5EF4-FFF2-40B4-BE49-F238E27FC236}">
                  <a16:creationId xmlns:a16="http://schemas.microsoft.com/office/drawing/2014/main" id="{A7B8ACFE-911F-4CEB-91FF-760B8BC706CF}"/>
                </a:ext>
              </a:extLst>
            </p:cNvPr>
            <p:cNvSpPr/>
            <p:nvPr/>
          </p:nvSpPr>
          <p:spPr>
            <a:xfrm>
              <a:off x="4485392" y="3587544"/>
              <a:ext cx="581735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18</a:t>
              </a:r>
            </a:p>
          </p:txBody>
        </p:sp>
        <p:pic>
          <p:nvPicPr>
            <p:cNvPr id="39" name="Image 3">
              <a:extLst>
                <a:ext uri="{FF2B5EF4-FFF2-40B4-BE49-F238E27FC236}">
                  <a16:creationId xmlns:a16="http://schemas.microsoft.com/office/drawing/2014/main" id="{4230E381-9928-47CF-8FA0-8A0A7D0FE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966398" y="1986291"/>
              <a:ext cx="882683" cy="782351"/>
            </a:xfrm>
            <a:prstGeom prst="rect">
              <a:avLst/>
            </a:prstGeom>
          </p:spPr>
        </p:pic>
        <p:pic>
          <p:nvPicPr>
            <p:cNvPr id="44" name="Image 2">
              <a:extLst>
                <a:ext uri="{FF2B5EF4-FFF2-40B4-BE49-F238E27FC236}">
                  <a16:creationId xmlns:a16="http://schemas.microsoft.com/office/drawing/2014/main" id="{A0AD809E-2D61-4778-9ECA-56CFB6CE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956191" y="5500323"/>
              <a:ext cx="950581" cy="832191"/>
            </a:xfrm>
            <a:prstGeom prst="rect">
              <a:avLst/>
            </a:prstGeom>
          </p:spPr>
        </p:pic>
        <p:sp>
          <p:nvSpPr>
            <p:cNvPr id="45" name="Ellipse 76">
              <a:extLst>
                <a:ext uri="{FF2B5EF4-FFF2-40B4-BE49-F238E27FC236}">
                  <a16:creationId xmlns:a16="http://schemas.microsoft.com/office/drawing/2014/main" id="{D0330911-3313-4327-B9E1-FC843842EDF9}"/>
                </a:ext>
              </a:extLst>
            </p:cNvPr>
            <p:cNvSpPr/>
            <p:nvPr/>
          </p:nvSpPr>
          <p:spPr>
            <a:xfrm>
              <a:off x="2517034" y="5390351"/>
              <a:ext cx="56034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46" name="Ellipse 75">
              <a:extLst>
                <a:ext uri="{FF2B5EF4-FFF2-40B4-BE49-F238E27FC236}">
                  <a16:creationId xmlns:a16="http://schemas.microsoft.com/office/drawing/2014/main" id="{0CBF56B0-317A-4277-AAD1-A2C57C7DE4DD}"/>
                </a:ext>
              </a:extLst>
            </p:cNvPr>
            <p:cNvSpPr/>
            <p:nvPr/>
          </p:nvSpPr>
          <p:spPr>
            <a:xfrm>
              <a:off x="1508137" y="5391253"/>
              <a:ext cx="603976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23</a:t>
              </a:r>
            </a:p>
          </p:txBody>
        </p:sp>
        <p:pic>
          <p:nvPicPr>
            <p:cNvPr id="48" name="Image 81">
              <a:extLst>
                <a:ext uri="{FF2B5EF4-FFF2-40B4-BE49-F238E27FC236}">
                  <a16:creationId xmlns:a16="http://schemas.microsoft.com/office/drawing/2014/main" id="{CC2FC050-EFBF-4DDD-977A-6700EFFB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962626" y="1071203"/>
              <a:ext cx="930696" cy="826534"/>
            </a:xfrm>
            <a:prstGeom prst="rect">
              <a:avLst/>
            </a:prstGeom>
          </p:spPr>
        </p:pic>
        <p:sp>
          <p:nvSpPr>
            <p:cNvPr id="49" name="Ellipse 68">
              <a:extLst>
                <a:ext uri="{FF2B5EF4-FFF2-40B4-BE49-F238E27FC236}">
                  <a16:creationId xmlns:a16="http://schemas.microsoft.com/office/drawing/2014/main" id="{39E2AAD1-2BBC-4FB2-B93E-E9B1641E20C7}"/>
                </a:ext>
              </a:extLst>
            </p:cNvPr>
            <p:cNvSpPr/>
            <p:nvPr/>
          </p:nvSpPr>
          <p:spPr>
            <a:xfrm>
              <a:off x="2517034" y="3589160"/>
              <a:ext cx="56034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50" name="Ellipse 67">
              <a:extLst>
                <a:ext uri="{FF2B5EF4-FFF2-40B4-BE49-F238E27FC236}">
                  <a16:creationId xmlns:a16="http://schemas.microsoft.com/office/drawing/2014/main" id="{BB4B401D-16AA-4771-9AC6-1F1916237E39}"/>
                </a:ext>
              </a:extLst>
            </p:cNvPr>
            <p:cNvSpPr/>
            <p:nvPr/>
          </p:nvSpPr>
          <p:spPr>
            <a:xfrm>
              <a:off x="1508138" y="3598622"/>
              <a:ext cx="603976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51" name="Ellipse 78">
              <a:extLst>
                <a:ext uri="{FF2B5EF4-FFF2-40B4-BE49-F238E27FC236}">
                  <a16:creationId xmlns:a16="http://schemas.microsoft.com/office/drawing/2014/main" id="{BCFE6A71-4743-441E-944F-01719259FC5E}"/>
                </a:ext>
              </a:extLst>
            </p:cNvPr>
            <p:cNvSpPr/>
            <p:nvPr/>
          </p:nvSpPr>
          <p:spPr>
            <a:xfrm>
              <a:off x="4481060" y="5390351"/>
              <a:ext cx="581735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52" name="Ellipse 77">
              <a:extLst>
                <a:ext uri="{FF2B5EF4-FFF2-40B4-BE49-F238E27FC236}">
                  <a16:creationId xmlns:a16="http://schemas.microsoft.com/office/drawing/2014/main" id="{BA8EEA9E-7B19-4EA0-AEB3-74C40C4D1440}"/>
                </a:ext>
              </a:extLst>
            </p:cNvPr>
            <p:cNvSpPr/>
            <p:nvPr/>
          </p:nvSpPr>
          <p:spPr>
            <a:xfrm>
              <a:off x="3543003" y="5391253"/>
              <a:ext cx="529689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53" name="Ellipse 62">
              <a:extLst>
                <a:ext uri="{FF2B5EF4-FFF2-40B4-BE49-F238E27FC236}">
                  <a16:creationId xmlns:a16="http://schemas.microsoft.com/office/drawing/2014/main" id="{086C4661-1D8E-4DF7-BED0-3717E32E8DE1}"/>
                </a:ext>
              </a:extLst>
            </p:cNvPr>
            <p:cNvSpPr/>
            <p:nvPr/>
          </p:nvSpPr>
          <p:spPr>
            <a:xfrm>
              <a:off x="4481060" y="1847616"/>
              <a:ext cx="581735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4" name="Ellipse 61">
              <a:extLst>
                <a:ext uri="{FF2B5EF4-FFF2-40B4-BE49-F238E27FC236}">
                  <a16:creationId xmlns:a16="http://schemas.microsoft.com/office/drawing/2014/main" id="{D344DCB5-2218-4443-93B8-493EB38D5465}"/>
                </a:ext>
              </a:extLst>
            </p:cNvPr>
            <p:cNvSpPr/>
            <p:nvPr/>
          </p:nvSpPr>
          <p:spPr>
            <a:xfrm>
              <a:off x="3580545" y="1848517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9</a:t>
              </a:r>
            </a:p>
          </p:txBody>
        </p:sp>
        <p:pic>
          <p:nvPicPr>
            <p:cNvPr id="55" name="Image 81">
              <a:extLst>
                <a:ext uri="{FF2B5EF4-FFF2-40B4-BE49-F238E27FC236}">
                  <a16:creationId xmlns:a16="http://schemas.microsoft.com/office/drawing/2014/main" id="{8BC23B2A-AC77-44E5-8069-599E92B99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953953" y="1078636"/>
              <a:ext cx="930696" cy="826534"/>
            </a:xfrm>
            <a:prstGeom prst="rect">
              <a:avLst/>
            </a:prstGeom>
          </p:spPr>
        </p:pic>
        <p:sp>
          <p:nvSpPr>
            <p:cNvPr id="57" name="Ellipse 65">
              <a:extLst>
                <a:ext uri="{FF2B5EF4-FFF2-40B4-BE49-F238E27FC236}">
                  <a16:creationId xmlns:a16="http://schemas.microsoft.com/office/drawing/2014/main" id="{B3CDF617-15BC-4664-A98A-565566821405}"/>
                </a:ext>
              </a:extLst>
            </p:cNvPr>
            <p:cNvSpPr/>
            <p:nvPr/>
          </p:nvSpPr>
          <p:spPr>
            <a:xfrm>
              <a:off x="3518958" y="2740178"/>
              <a:ext cx="529689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8" name="Ellipse 66">
              <a:extLst>
                <a:ext uri="{FF2B5EF4-FFF2-40B4-BE49-F238E27FC236}">
                  <a16:creationId xmlns:a16="http://schemas.microsoft.com/office/drawing/2014/main" id="{EDFDF21A-916A-4E54-8C14-476D20562518}"/>
                </a:ext>
              </a:extLst>
            </p:cNvPr>
            <p:cNvSpPr/>
            <p:nvPr/>
          </p:nvSpPr>
          <p:spPr>
            <a:xfrm>
              <a:off x="4485392" y="2742579"/>
              <a:ext cx="581735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59" name="Ellipse 64">
              <a:extLst>
                <a:ext uri="{FF2B5EF4-FFF2-40B4-BE49-F238E27FC236}">
                  <a16:creationId xmlns:a16="http://schemas.microsoft.com/office/drawing/2014/main" id="{3019C9B4-50A1-4B1A-904E-402975B92056}"/>
                </a:ext>
              </a:extLst>
            </p:cNvPr>
            <p:cNvSpPr/>
            <p:nvPr/>
          </p:nvSpPr>
          <p:spPr>
            <a:xfrm>
              <a:off x="2517034" y="2740178"/>
              <a:ext cx="56034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0" name="Ellipse 63">
              <a:extLst>
                <a:ext uri="{FF2B5EF4-FFF2-40B4-BE49-F238E27FC236}">
                  <a16:creationId xmlns:a16="http://schemas.microsoft.com/office/drawing/2014/main" id="{C84CA4AA-03CD-4A46-A0A3-FA901D3E1E96}"/>
                </a:ext>
              </a:extLst>
            </p:cNvPr>
            <p:cNvSpPr/>
            <p:nvPr/>
          </p:nvSpPr>
          <p:spPr>
            <a:xfrm>
              <a:off x="1508136" y="2740178"/>
              <a:ext cx="603976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11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3FD1328E-40D9-4317-98CB-A2F11C91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952907" y="1074556"/>
              <a:ext cx="923923" cy="810783"/>
            </a:xfrm>
            <a:prstGeom prst="rect">
              <a:avLst/>
            </a:prstGeom>
          </p:spPr>
        </p:pic>
        <p:sp>
          <p:nvSpPr>
            <p:cNvPr id="42" name="Ellipse 58">
              <a:extLst>
                <a:ext uri="{FF2B5EF4-FFF2-40B4-BE49-F238E27FC236}">
                  <a16:creationId xmlns:a16="http://schemas.microsoft.com/office/drawing/2014/main" id="{B5E5F184-E25C-431D-ABE1-2C4A1B460A02}"/>
                </a:ext>
              </a:extLst>
            </p:cNvPr>
            <p:cNvSpPr/>
            <p:nvPr/>
          </p:nvSpPr>
          <p:spPr>
            <a:xfrm>
              <a:off x="4544627" y="967724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6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F1C8B70-FFC2-466A-8809-6E1FED05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77134" y="1096008"/>
              <a:ext cx="914128" cy="822458"/>
            </a:xfrm>
            <a:prstGeom prst="rect">
              <a:avLst/>
            </a:prstGeom>
          </p:spPr>
        </p:pic>
        <p:sp>
          <p:nvSpPr>
            <p:cNvPr id="43" name="Ellipse 55">
              <a:extLst>
                <a:ext uri="{FF2B5EF4-FFF2-40B4-BE49-F238E27FC236}">
                  <a16:creationId xmlns:a16="http://schemas.microsoft.com/office/drawing/2014/main" id="{5941A1EE-4B10-494B-A016-C30612ACCF4F}"/>
                </a:ext>
              </a:extLst>
            </p:cNvPr>
            <p:cNvSpPr/>
            <p:nvPr/>
          </p:nvSpPr>
          <p:spPr>
            <a:xfrm>
              <a:off x="1589614" y="967724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Ellipse 56">
              <a:extLst>
                <a:ext uri="{FF2B5EF4-FFF2-40B4-BE49-F238E27FC236}">
                  <a16:creationId xmlns:a16="http://schemas.microsoft.com/office/drawing/2014/main" id="{DF423C97-378F-43D7-B25B-D3AB82161C84}"/>
                </a:ext>
              </a:extLst>
            </p:cNvPr>
            <p:cNvSpPr/>
            <p:nvPr/>
          </p:nvSpPr>
          <p:spPr>
            <a:xfrm>
              <a:off x="2592717" y="968626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1" name="Ellipse 57">
              <a:extLst>
                <a:ext uri="{FF2B5EF4-FFF2-40B4-BE49-F238E27FC236}">
                  <a16:creationId xmlns:a16="http://schemas.microsoft.com/office/drawing/2014/main" id="{84E07F7D-5EEE-47E8-B90A-412D4989B6B8}"/>
                </a:ext>
              </a:extLst>
            </p:cNvPr>
            <p:cNvSpPr/>
            <p:nvPr/>
          </p:nvSpPr>
          <p:spPr>
            <a:xfrm>
              <a:off x="3580545" y="968626"/>
              <a:ext cx="454601" cy="4297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468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751AE7CFC7DC41829A7716421E19D5" ma:contentTypeVersion="14" ma:contentTypeDescription="Creare un nuovo documento." ma:contentTypeScope="" ma:versionID="5fb47b46bce0a698f84d430eed3ad476">
  <xsd:schema xmlns:xsd="http://www.w3.org/2001/XMLSchema" xmlns:xs="http://www.w3.org/2001/XMLSchema" xmlns:p="http://schemas.microsoft.com/office/2006/metadata/properties" xmlns:ns3="53789a12-8612-4c0c-b39a-5d47c6815904" targetNamespace="http://schemas.microsoft.com/office/2006/metadata/properties" ma:root="true" ma:fieldsID="96b655a17851f13e902a411920b64362" ns3:_="">
    <xsd:import namespace="53789a12-8612-4c0c-b39a-5d47c68159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9a12-8612-4c0c-b39a-5d47c6815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72BE3C-75DB-41A6-BD55-1FE295F30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8934D2-16CA-47C7-A6BB-B955C25A3D94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53789a12-8612-4c0c-b39a-5d47c6815904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3E0AFF4-BE6C-42DA-8702-01615507A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89a12-8612-4c0c-b39a-5d47c6815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Grand écran</PresentationFormat>
  <Paragraphs>126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Biome</vt:lpstr>
      <vt:lpstr>Calibri</vt:lpstr>
      <vt:lpstr>Calibri Light</vt:lpstr>
      <vt:lpstr>Tema di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Rahal Henri</dc:creator>
  <cp:lastModifiedBy>Technique Liege</cp:lastModifiedBy>
  <cp:revision>18</cp:revision>
  <cp:lastPrinted>2025-01-21T13:13:43Z</cp:lastPrinted>
  <dcterms:created xsi:type="dcterms:W3CDTF">2024-09-19T08:31:18Z</dcterms:created>
  <dcterms:modified xsi:type="dcterms:W3CDTF">2025-01-21T13:13:45Z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0x01010078751AE7CFC7DC41829A7716421E19D5</vt:lpwstr>
  </property>
</Properties>
</file>