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906000" type="A4"/>
  <p:notesSz cx="6669088" cy="98726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7575"/>
    <a:srgbClr val="686868"/>
    <a:srgbClr val="0074A7"/>
    <a:srgbClr val="F4D795"/>
    <a:srgbClr val="E7AF10"/>
    <a:srgbClr val="DD9879"/>
    <a:srgbClr val="98B3D0"/>
    <a:srgbClr val="5EA0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800" autoAdjust="0"/>
  </p:normalViewPr>
  <p:slideViewPr>
    <p:cSldViewPr>
      <p:cViewPr varScale="1">
        <p:scale>
          <a:sx n="54" d="100"/>
          <a:sy n="54" d="100"/>
        </p:scale>
        <p:origin x="2674" y="77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D094A00-F8AC-7A13-A1B9-15991B1F89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B9C2D4-AB20-515D-7900-3189CF90A21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6663" y="0"/>
            <a:ext cx="2890837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C544EC8-D132-4533-ABBF-BE1719B16A9C}" type="datetimeFigureOut">
              <a:rPr lang="en-US"/>
              <a:pPr>
                <a:defRPr/>
              </a:pPr>
              <a:t>8/25/2026</a:t>
            </a:fld>
            <a:endParaRPr lang="en-US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CF563189-3B3F-5AC2-E591-50F9590A87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52638" y="739775"/>
            <a:ext cx="2563812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2549FCA7-5D2C-DF26-9DFC-66A3DEBDD9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689475"/>
            <a:ext cx="5335588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US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E3B19F-4DE8-1667-6C92-10DD336A3F8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90838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4D20FC-199B-9762-0871-0B0AADFA0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6663" y="9377363"/>
            <a:ext cx="2890837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F5363AA-4127-4449-AE60-3CCAF583084A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>
            <a:extLst>
              <a:ext uri="{FF2B5EF4-FFF2-40B4-BE49-F238E27FC236}">
                <a16:creationId xmlns:a16="http://schemas.microsoft.com/office/drawing/2014/main" id="{C615A41A-9772-B919-27DF-5630668025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notes 2">
            <a:extLst>
              <a:ext uri="{FF2B5EF4-FFF2-40B4-BE49-F238E27FC236}">
                <a16:creationId xmlns:a16="http://schemas.microsoft.com/office/drawing/2014/main" id="{DD370940-5D75-ACCB-1F3F-404F79537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BE" altLang="fr-FR"/>
          </a:p>
        </p:txBody>
      </p:sp>
      <p:sp>
        <p:nvSpPr>
          <p:cNvPr id="4100" name="Espace réservé du numéro de diapositive 3">
            <a:extLst>
              <a:ext uri="{FF2B5EF4-FFF2-40B4-BE49-F238E27FC236}">
                <a16:creationId xmlns:a16="http://schemas.microsoft.com/office/drawing/2014/main" id="{70A60050-ACD8-645B-D4A0-C3C6C23BAB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2BB47F-0ABD-42DA-8AA5-667DDE73558C}" type="slidenum">
              <a:rPr lang="en-US" altLang="fr-FR" smtClean="0"/>
              <a:pPr/>
              <a:t>1</a:t>
            </a:fld>
            <a:endParaRPr lang="en-US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223CD9-97F3-D873-C2F5-ACA93211C4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6D88F6-BC0E-D87B-8FD3-76E757D921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EC39F4-2FCB-945E-365C-FD7A7EAFFA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42DE6-66C9-4877-839F-F7FEFDFB2CB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99783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7FEB3B-3192-408C-AF42-DB877EFCE9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511B72-32EE-BBDF-AF5F-1A8EA155C1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9C4714-2698-3798-AE09-5F0321662D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95576-E30E-4C1F-9B1F-760A5561060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369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F718D3-1D8C-A483-4488-18CA26457C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373E8A-82A2-17D6-BC38-09638F4A55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064F36-48EE-3BE4-25FB-B7AB1A3740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437D1-BE1E-4BB0-B392-2C3FEBA3F18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5276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AD1C89-0003-3D7D-CA06-C89B193269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C1E6F6-27C9-2B3C-147A-E8BB156B81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F64407-91B4-A798-88AD-794A4CF141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4627C-E307-4916-BBBC-10AA53C9EA8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7622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44949DD-B97D-1BBA-BED8-DDCC5F5D5B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42BAF6D-9EA9-4A54-1587-48AAA38114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5A3D80-FB7D-72D2-C32F-16C4D5A24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91E15-DA6B-47FB-95A4-2D390C6247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6551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E33E48E-D5F6-3B5E-C732-3FA2640EBC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B3A7984-714E-A8B8-8181-82DC1D4D62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E2259B-2779-A058-21AC-C5E028694B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F37D4-954E-4B16-AA27-1E5B3E6809E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5626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C0C2EC7-BA3B-515C-6A05-F5D03C267D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8B96CBD-70BC-3B32-5DAD-74BD36ED0A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BA1C9ED-ADEA-69C9-1719-0BC33BB6BD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BFACE-6DD9-41FE-B278-1B7221BD1F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55898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B7967D-FAD7-5DA2-54D7-FFD95B3EA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6AEAF-3EC1-1937-6F19-C38212E7CE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994846-A5EC-38EF-8730-9FAB63C534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D6C5E-9F06-4FBD-99B2-2F3E59F7FE6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700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4A8CD1-80FB-E321-2531-E4E5C663F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832443-E5AC-0DEB-D089-E824F681DE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86ABFD-A981-B7B5-250B-FD9F46C8D3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7BC61-4339-49B4-BC86-A0E94F45E31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3664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4AEC529-1717-0238-B152-72B57C8B56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B4CD7D-21ED-80A2-8E15-351030DE73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E8834-817F-DAC5-8A6A-B9B130DDD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17E02-1898-41A8-9A6E-35E8D21B47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59574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1A17F6-3545-77D3-91B2-D2889E8186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50CE0D-1C4F-D534-73B2-E66F679348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0C4678-2BDA-B8E1-A525-FD28A640F4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86491-C7D9-491D-9897-2A61CFED9C1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10436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A871FEE-7778-982A-37C8-25554CD757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B5DA7A2-C5B8-F84A-F449-4DF67514E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4DE8A2-F31E-B780-2D86-81A5A773BF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62539E3-2481-0464-347C-41C391162F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A465560-6A51-7858-65E1-3D72B6A372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BA102A4-1A00-40A9-A908-E4187DDD5CD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F2DDC5B-C323-9AE9-82F5-A8DE9B413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200025"/>
            <a:ext cx="2808287" cy="8397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75" name="Text Box 22">
            <a:extLst>
              <a:ext uri="{FF2B5EF4-FFF2-40B4-BE49-F238E27FC236}">
                <a16:creationId xmlns:a16="http://schemas.microsoft.com/office/drawing/2014/main" id="{4177E11B-C49C-7D54-8987-32BEA12CD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219075"/>
            <a:ext cx="28082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-  SUCRE  + </a:t>
            </a:r>
          </a:p>
        </p:txBody>
      </p:sp>
      <p:grpSp>
        <p:nvGrpSpPr>
          <p:cNvPr id="3076" name="Group 69">
            <a:extLst>
              <a:ext uri="{FF2B5EF4-FFF2-40B4-BE49-F238E27FC236}">
                <a16:creationId xmlns:a16="http://schemas.microsoft.com/office/drawing/2014/main" id="{5D6DF3EA-F4C2-7A5D-09C5-42510F4D3269}"/>
              </a:ext>
            </a:extLst>
          </p:cNvPr>
          <p:cNvGrpSpPr>
            <a:grpSpLocks/>
          </p:cNvGrpSpPr>
          <p:nvPr/>
        </p:nvGrpSpPr>
        <p:grpSpPr bwMode="auto">
          <a:xfrm>
            <a:off x="765175" y="631825"/>
            <a:ext cx="2016125" cy="360363"/>
            <a:chOff x="6818" y="1418"/>
            <a:chExt cx="1980" cy="1440"/>
          </a:xfrm>
        </p:grpSpPr>
        <p:sp>
          <p:nvSpPr>
            <p:cNvPr id="3112" name="AutoShape 70">
              <a:extLst>
                <a:ext uri="{FF2B5EF4-FFF2-40B4-BE49-F238E27FC236}">
                  <a16:creationId xmlns:a16="http://schemas.microsoft.com/office/drawing/2014/main" id="{40728698-4ED6-5B4D-B3E9-ACAEF65ED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8" y="2138"/>
              <a:ext cx="180" cy="720"/>
            </a:xfrm>
            <a:prstGeom prst="flowChartManualInpu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fr-FR" sz="2300"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sp>
          <p:nvSpPr>
            <p:cNvPr id="3113" name="AutoShape 71">
              <a:extLst>
                <a:ext uri="{FF2B5EF4-FFF2-40B4-BE49-F238E27FC236}">
                  <a16:creationId xmlns:a16="http://schemas.microsoft.com/office/drawing/2014/main" id="{8756AD24-96DE-8B8F-B3B3-84E07758E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8" y="2318"/>
              <a:ext cx="180" cy="540"/>
            </a:xfrm>
            <a:prstGeom prst="flowChartManualInpu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fr-FR" sz="2300"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sp>
          <p:nvSpPr>
            <p:cNvPr id="3114" name="AutoShape 72">
              <a:extLst>
                <a:ext uri="{FF2B5EF4-FFF2-40B4-BE49-F238E27FC236}">
                  <a16:creationId xmlns:a16="http://schemas.microsoft.com/office/drawing/2014/main" id="{16D71162-7026-0132-F9B6-C83657D07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8" y="2498"/>
              <a:ext cx="180" cy="360"/>
            </a:xfrm>
            <a:prstGeom prst="flowChartManualInpu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fr-FR" sz="2300"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sp>
          <p:nvSpPr>
            <p:cNvPr id="3115" name="AutoShape 73">
              <a:extLst>
                <a:ext uri="{FF2B5EF4-FFF2-40B4-BE49-F238E27FC236}">
                  <a16:creationId xmlns:a16="http://schemas.microsoft.com/office/drawing/2014/main" id="{8740B6F4-7622-71EF-3755-7DE5B41D9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8" y="2678"/>
              <a:ext cx="180" cy="180"/>
            </a:xfrm>
            <a:prstGeom prst="flowChartManualInpu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fr-FR" sz="2300"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sp>
          <p:nvSpPr>
            <p:cNvPr id="3116" name="AutoShape 74">
              <a:extLst>
                <a:ext uri="{FF2B5EF4-FFF2-40B4-BE49-F238E27FC236}">
                  <a16:creationId xmlns:a16="http://schemas.microsoft.com/office/drawing/2014/main" id="{4E9557E6-2720-0FE5-BC69-5E53868C0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8" y="1778"/>
              <a:ext cx="180" cy="1080"/>
            </a:xfrm>
            <a:prstGeom prst="flowChartManualInpu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fr-FR" sz="2300"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  <p:sp>
          <p:nvSpPr>
            <p:cNvPr id="3117" name="AutoShape 75">
              <a:extLst>
                <a:ext uri="{FF2B5EF4-FFF2-40B4-BE49-F238E27FC236}">
                  <a16:creationId xmlns:a16="http://schemas.microsoft.com/office/drawing/2014/main" id="{7468657C-13F3-8004-61B3-B7012E2EF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8" y="1418"/>
              <a:ext cx="180" cy="1440"/>
            </a:xfrm>
            <a:prstGeom prst="flowChartManualInpu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fr-FR" sz="2300">
                <a:latin typeface="Biome" panose="020B0503030204020804" pitchFamily="34" charset="0"/>
                <a:cs typeface="Biome" panose="020B0503030204020804" pitchFamily="34" charset="0"/>
              </a:endParaRPr>
            </a:p>
          </p:txBody>
        </p:sp>
      </p:grpSp>
      <p:sp>
        <p:nvSpPr>
          <p:cNvPr id="3077" name="Rectangle 2">
            <a:extLst>
              <a:ext uri="{FF2B5EF4-FFF2-40B4-BE49-F238E27FC236}">
                <a16:creationId xmlns:a16="http://schemas.microsoft.com/office/drawing/2014/main" id="{15C51189-C5C1-16BA-F14B-90671027F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198438"/>
            <a:ext cx="2808288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78" name="Rectangle 2">
            <a:extLst>
              <a:ext uri="{FF2B5EF4-FFF2-40B4-BE49-F238E27FC236}">
                <a16:creationId xmlns:a16="http://schemas.microsoft.com/office/drawing/2014/main" id="{BAF1D0DE-240A-643C-6072-96B3DF7BC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1039813"/>
            <a:ext cx="2808288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79" name="Text Box 22">
            <a:extLst>
              <a:ext uri="{FF2B5EF4-FFF2-40B4-BE49-F238E27FC236}">
                <a16:creationId xmlns:a16="http://schemas.microsoft.com/office/drawing/2014/main" id="{67CEAC4C-4AEF-00C7-CB00-B9F5BEF3C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450" y="1057275"/>
            <a:ext cx="27940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300" b="1">
              <a:solidFill>
                <a:schemeClr val="bg1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0" name="Rectangle 2">
            <a:extLst>
              <a:ext uri="{FF2B5EF4-FFF2-40B4-BE49-F238E27FC236}">
                <a16:creationId xmlns:a16="http://schemas.microsoft.com/office/drawing/2014/main" id="{D0BA0EC2-CD6C-8B4C-B46F-95412DED4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1042988"/>
            <a:ext cx="2808288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1" name="Text Box 22">
            <a:extLst>
              <a:ext uri="{FF2B5EF4-FFF2-40B4-BE49-F238E27FC236}">
                <a16:creationId xmlns:a16="http://schemas.microsoft.com/office/drawing/2014/main" id="{B3CF4AF0-EE24-EAB2-F22D-B9F575D90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1104900"/>
            <a:ext cx="2776538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SANS GOBELETS</a:t>
            </a:r>
          </a:p>
        </p:txBody>
      </p:sp>
      <p:sp>
        <p:nvSpPr>
          <p:cNvPr id="3082" name="ZoneTexte 83">
            <a:extLst>
              <a:ext uri="{FF2B5EF4-FFF2-40B4-BE49-F238E27FC236}">
                <a16:creationId xmlns:a16="http://schemas.microsoft.com/office/drawing/2014/main" id="{4CA48F53-BDEE-A185-9978-C50F9CE83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1570038"/>
            <a:ext cx="2787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BE" altLang="fr-FR" sz="1400" b="1" i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Appuyez d’Avance</a:t>
            </a:r>
            <a:endParaRPr lang="en-US" altLang="fr-FR" sz="1400" b="1" i="1">
              <a:solidFill>
                <a:schemeClr val="bg1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3" name="Rectangle 2">
            <a:extLst>
              <a:ext uri="{FF2B5EF4-FFF2-40B4-BE49-F238E27FC236}">
                <a16:creationId xmlns:a16="http://schemas.microsoft.com/office/drawing/2014/main" id="{FA6895FF-C9F6-D5EA-4F41-B091F786E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1884363"/>
            <a:ext cx="2811463" cy="838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4" name="Text Box 22">
            <a:extLst>
              <a:ext uri="{FF2B5EF4-FFF2-40B4-BE49-F238E27FC236}">
                <a16:creationId xmlns:a16="http://schemas.microsoft.com/office/drawing/2014/main" id="{5392762A-0B5E-8DFB-A76B-C6484F07D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613" y="1885950"/>
            <a:ext cx="273367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SANS SUCRE</a:t>
            </a:r>
          </a:p>
        </p:txBody>
      </p:sp>
      <p:sp>
        <p:nvSpPr>
          <p:cNvPr id="3085" name="ZoneTexte 83">
            <a:extLst>
              <a:ext uri="{FF2B5EF4-FFF2-40B4-BE49-F238E27FC236}">
                <a16:creationId xmlns:a16="http://schemas.microsoft.com/office/drawing/2014/main" id="{79EDCE42-B33C-EFBC-3DB5-D48D5B363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2413000"/>
            <a:ext cx="27844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BE" altLang="fr-FR" sz="1400" b="1" i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Appuyez d’Avance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fr-FR" sz="1400" b="1" i="1">
              <a:solidFill>
                <a:schemeClr val="bg1"/>
              </a:solidFill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6" name="Rectangle 2">
            <a:extLst>
              <a:ext uri="{FF2B5EF4-FFF2-40B4-BE49-F238E27FC236}">
                <a16:creationId xmlns:a16="http://schemas.microsoft.com/office/drawing/2014/main" id="{B59F74AF-D541-3014-9664-DFFD92C43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450" y="1881188"/>
            <a:ext cx="2808288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7" name="Text Box 22">
            <a:extLst>
              <a:ext uri="{FF2B5EF4-FFF2-40B4-BE49-F238E27FC236}">
                <a16:creationId xmlns:a16="http://schemas.microsoft.com/office/drawing/2014/main" id="{17FFC9FB-D97C-A38B-2112-99161CA5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663" y="200025"/>
            <a:ext cx="28924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THE MENTHE</a:t>
            </a:r>
          </a:p>
        </p:txBody>
      </p:sp>
      <p:sp>
        <p:nvSpPr>
          <p:cNvPr id="3088" name="Rectangle 2">
            <a:extLst>
              <a:ext uri="{FF2B5EF4-FFF2-40B4-BE49-F238E27FC236}">
                <a16:creationId xmlns:a16="http://schemas.microsoft.com/office/drawing/2014/main" id="{91AD87DE-A948-BAC0-C51B-1FCD1E0F4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2725738"/>
            <a:ext cx="2808287" cy="838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89" name="Rectangle 2">
            <a:extLst>
              <a:ext uri="{FF2B5EF4-FFF2-40B4-BE49-F238E27FC236}">
                <a16:creationId xmlns:a16="http://schemas.microsoft.com/office/drawing/2014/main" id="{18713FC6-D0A9-5A0C-58B8-6842BA50C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2722563"/>
            <a:ext cx="2808288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0" name="Rectangle 2">
            <a:extLst>
              <a:ext uri="{FF2B5EF4-FFF2-40B4-BE49-F238E27FC236}">
                <a16:creationId xmlns:a16="http://schemas.microsoft.com/office/drawing/2014/main" id="{B2F00ADC-E94E-87F0-DA8C-A389C7204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3565525"/>
            <a:ext cx="2808288" cy="8397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CACAO</a:t>
            </a: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1" name="Rectangle 2">
            <a:extLst>
              <a:ext uri="{FF2B5EF4-FFF2-40B4-BE49-F238E27FC236}">
                <a16:creationId xmlns:a16="http://schemas.microsoft.com/office/drawing/2014/main" id="{F0FC75ED-8B62-77D3-D81C-43E6AC3D2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3567113"/>
            <a:ext cx="2809875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2" name="Text Box 22">
            <a:extLst>
              <a:ext uri="{FF2B5EF4-FFF2-40B4-BE49-F238E27FC236}">
                <a16:creationId xmlns:a16="http://schemas.microsoft.com/office/drawing/2014/main" id="{8353A0A2-705D-851B-9DAB-F8218B1F4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3" y="3581400"/>
            <a:ext cx="27876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CAFE LONG</a:t>
            </a:r>
          </a:p>
        </p:txBody>
      </p:sp>
      <p:sp>
        <p:nvSpPr>
          <p:cNvPr id="3093" name="Rectangle 2">
            <a:extLst>
              <a:ext uri="{FF2B5EF4-FFF2-40B4-BE49-F238E27FC236}">
                <a16:creationId xmlns:a16="http://schemas.microsoft.com/office/drawing/2014/main" id="{CA11EC3D-B617-DE40-B089-1D7912700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4410075"/>
            <a:ext cx="2808287" cy="8397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4" name="Text Box 22">
            <a:extLst>
              <a:ext uri="{FF2B5EF4-FFF2-40B4-BE49-F238E27FC236}">
                <a16:creationId xmlns:a16="http://schemas.microsoft.com/office/drawing/2014/main" id="{85659CAB-A007-C571-0BE8-E1C1580CF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4413250"/>
            <a:ext cx="2787650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CAFE CREME</a:t>
            </a:r>
          </a:p>
        </p:txBody>
      </p:sp>
      <p:sp>
        <p:nvSpPr>
          <p:cNvPr id="3095" name="Rectangle 2">
            <a:extLst>
              <a:ext uri="{FF2B5EF4-FFF2-40B4-BE49-F238E27FC236}">
                <a16:creationId xmlns:a16="http://schemas.microsoft.com/office/drawing/2014/main" id="{E4B1F717-5ABC-2CBD-3B25-D9E8ABFBC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4408488"/>
            <a:ext cx="2811463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 dirty="0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EAU CHAUDE</a:t>
            </a:r>
            <a:endParaRPr lang="en-US" altLang="fr-FR" sz="2300" dirty="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6" name="Text Box 22">
            <a:extLst>
              <a:ext uri="{FF2B5EF4-FFF2-40B4-BE49-F238E27FC236}">
                <a16:creationId xmlns:a16="http://schemas.microsoft.com/office/drawing/2014/main" id="{98A31790-1F35-A984-57B1-14C84881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2720975"/>
            <a:ext cx="2814637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CAFE COURT</a:t>
            </a:r>
          </a:p>
        </p:txBody>
      </p:sp>
      <p:sp>
        <p:nvSpPr>
          <p:cNvPr id="3097" name="Rectangle 2">
            <a:extLst>
              <a:ext uri="{FF2B5EF4-FFF2-40B4-BE49-F238E27FC236}">
                <a16:creationId xmlns:a16="http://schemas.microsoft.com/office/drawing/2014/main" id="{B24D9D11-9B27-8F92-90D8-6F6523603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575" y="5256213"/>
            <a:ext cx="2814638" cy="8334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8" name="Rectangle 2">
            <a:extLst>
              <a:ext uri="{FF2B5EF4-FFF2-40B4-BE49-F238E27FC236}">
                <a16:creationId xmlns:a16="http://schemas.microsoft.com/office/drawing/2014/main" id="{E7937E51-1C00-2C31-412D-17935E68D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5249863"/>
            <a:ext cx="2808288" cy="8397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099" name="Rectangle 2">
            <a:extLst>
              <a:ext uri="{FF2B5EF4-FFF2-40B4-BE49-F238E27FC236}">
                <a16:creationId xmlns:a16="http://schemas.microsoft.com/office/drawing/2014/main" id="{31BDD8FB-870C-8B28-688C-2167D0037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6092825"/>
            <a:ext cx="2811462" cy="8397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100" name="Rectangle 2">
            <a:extLst>
              <a:ext uri="{FF2B5EF4-FFF2-40B4-BE49-F238E27FC236}">
                <a16:creationId xmlns:a16="http://schemas.microsoft.com/office/drawing/2014/main" id="{083E76BD-F2F5-0CF9-8460-CAC631186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6092825"/>
            <a:ext cx="2808288" cy="8397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101" name="Rectangle 2">
            <a:extLst>
              <a:ext uri="{FF2B5EF4-FFF2-40B4-BE49-F238E27FC236}">
                <a16:creationId xmlns:a16="http://schemas.microsoft.com/office/drawing/2014/main" id="{BAE537B4-DB20-38E5-EDC6-B42285B9C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6938963"/>
            <a:ext cx="2813050" cy="838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102" name="Rectangle 2">
            <a:extLst>
              <a:ext uri="{FF2B5EF4-FFF2-40B4-BE49-F238E27FC236}">
                <a16:creationId xmlns:a16="http://schemas.microsoft.com/office/drawing/2014/main" id="{B750725F-DADA-4F3B-4B18-37449D241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6937375"/>
            <a:ext cx="2801937" cy="838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103" name="Rectangle 2">
            <a:extLst>
              <a:ext uri="{FF2B5EF4-FFF2-40B4-BE49-F238E27FC236}">
                <a16:creationId xmlns:a16="http://schemas.microsoft.com/office/drawing/2014/main" id="{B9B59526-05B6-1029-0859-497195221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513" y="7780338"/>
            <a:ext cx="2801937" cy="8413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104" name="Rectangle 2">
            <a:extLst>
              <a:ext uri="{FF2B5EF4-FFF2-40B4-BE49-F238E27FC236}">
                <a16:creationId xmlns:a16="http://schemas.microsoft.com/office/drawing/2014/main" id="{5011E44B-5519-D3B1-89E5-187667CF4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7781925"/>
            <a:ext cx="2808287" cy="8397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fr-FR" sz="2300">
              <a:latin typeface="Biome" panose="020B0503030204020804" pitchFamily="34" charset="0"/>
              <a:cs typeface="Biome" panose="020B0503030204020804" pitchFamily="34" charset="0"/>
            </a:endParaRPr>
          </a:p>
        </p:txBody>
      </p:sp>
      <p:sp>
        <p:nvSpPr>
          <p:cNvPr id="3105" name="Text Box 22">
            <a:extLst>
              <a:ext uri="{FF2B5EF4-FFF2-40B4-BE49-F238E27FC236}">
                <a16:creationId xmlns:a16="http://schemas.microsoft.com/office/drawing/2014/main" id="{FBF77415-FCD0-F85F-0020-C2AE5820F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3" y="5270500"/>
            <a:ext cx="2808287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CAFE AU LAIT</a:t>
            </a:r>
          </a:p>
        </p:txBody>
      </p:sp>
      <p:sp>
        <p:nvSpPr>
          <p:cNvPr id="3106" name="Text Box 22">
            <a:extLst>
              <a:ext uri="{FF2B5EF4-FFF2-40B4-BE49-F238E27FC236}">
                <a16:creationId xmlns:a16="http://schemas.microsoft.com/office/drawing/2014/main" id="{B25B42DD-FA2B-EEE3-57AA-26E4D87B3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6097588"/>
            <a:ext cx="28051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CAPPUCCINO</a:t>
            </a:r>
          </a:p>
        </p:txBody>
      </p:sp>
      <p:sp>
        <p:nvSpPr>
          <p:cNvPr id="3107" name="Text Box 22">
            <a:extLst>
              <a:ext uri="{FF2B5EF4-FFF2-40B4-BE49-F238E27FC236}">
                <a16:creationId xmlns:a16="http://schemas.microsoft.com/office/drawing/2014/main" id="{E715DF52-FC2E-0D1B-87FF-731E125F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88" y="6951663"/>
            <a:ext cx="27717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CAFE NOISETTE</a:t>
            </a:r>
          </a:p>
        </p:txBody>
      </p:sp>
      <p:sp>
        <p:nvSpPr>
          <p:cNvPr id="3108" name="Text Box 22">
            <a:extLst>
              <a:ext uri="{FF2B5EF4-FFF2-40B4-BE49-F238E27FC236}">
                <a16:creationId xmlns:a16="http://schemas.microsoft.com/office/drawing/2014/main" id="{5C5D7297-ED55-0DE7-E4BE-B8EF5D603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275" y="7786688"/>
            <a:ext cx="26638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CACAO AU LAIT</a:t>
            </a:r>
          </a:p>
        </p:txBody>
      </p:sp>
      <p:sp>
        <p:nvSpPr>
          <p:cNvPr id="3109" name="Text Box 22">
            <a:extLst>
              <a:ext uri="{FF2B5EF4-FFF2-40B4-BE49-F238E27FC236}">
                <a16:creationId xmlns:a16="http://schemas.microsoft.com/office/drawing/2014/main" id="{FC2872E1-BB24-EA55-160A-E548B3497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800" y="1050925"/>
            <a:ext cx="27940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THE CITRON</a:t>
            </a:r>
          </a:p>
        </p:txBody>
      </p:sp>
      <p:sp>
        <p:nvSpPr>
          <p:cNvPr id="3110" name="Text Box 22">
            <a:extLst>
              <a:ext uri="{FF2B5EF4-FFF2-40B4-BE49-F238E27FC236}">
                <a16:creationId xmlns:a16="http://schemas.microsoft.com/office/drawing/2014/main" id="{ACF95D2D-131B-772A-37E5-BDA74C3AA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800" y="1914525"/>
            <a:ext cx="27940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POTAGE LEGUMES</a:t>
            </a:r>
          </a:p>
        </p:txBody>
      </p:sp>
      <p:sp>
        <p:nvSpPr>
          <p:cNvPr id="3111" name="Text Box 22">
            <a:extLst>
              <a:ext uri="{FF2B5EF4-FFF2-40B4-BE49-F238E27FC236}">
                <a16:creationId xmlns:a16="http://schemas.microsoft.com/office/drawing/2014/main" id="{A5151239-39C8-2CDF-73DD-8AA06A64E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800" y="2720975"/>
            <a:ext cx="27940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2300" b="1">
                <a:solidFill>
                  <a:schemeClr val="bg1"/>
                </a:solidFill>
                <a:latin typeface="Biome" panose="020B0503030204020804" pitchFamily="34" charset="0"/>
                <a:cs typeface="Biome" panose="020B0503030204020804" pitchFamily="34" charset="0"/>
              </a:rPr>
              <a:t>POTAGE TOMATE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Format A4 (210 x 297 mm)</PresentationFormat>
  <Paragraphs>19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Biome</vt:lpstr>
      <vt:lpstr>Modèle par défaut</vt:lpstr>
      <vt:lpstr>Présentation PowerPoint</vt:lpstr>
    </vt:vector>
  </TitlesOfParts>
  <Company>bvf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mickael</dc:creator>
  <cp:lastModifiedBy>Technique Liege</cp:lastModifiedBy>
  <cp:revision>48</cp:revision>
  <cp:lastPrinted>2024-09-11T15:50:52Z</cp:lastPrinted>
  <dcterms:created xsi:type="dcterms:W3CDTF">2009-10-13T12:28:00Z</dcterms:created>
  <dcterms:modified xsi:type="dcterms:W3CDTF">2026-08-25T08:59:30Z</dcterms:modified>
</cp:coreProperties>
</file>