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669088" cy="98726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575"/>
    <a:srgbClr val="686868"/>
    <a:srgbClr val="0074A7"/>
    <a:srgbClr val="F4D795"/>
    <a:srgbClr val="E7AF10"/>
    <a:srgbClr val="DD9879"/>
    <a:srgbClr val="98B3D0"/>
    <a:srgbClr val="5EA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800" autoAdjust="0"/>
  </p:normalViewPr>
  <p:slideViewPr>
    <p:cSldViewPr>
      <p:cViewPr>
        <p:scale>
          <a:sx n="150" d="100"/>
          <a:sy n="150" d="100"/>
        </p:scale>
        <p:origin x="586" y="-265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B77E7AA-8BBB-98E0-3384-6D8A98B767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620D8F-A69C-7F53-C890-7931F3080D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7F85E80-6C24-4651-9308-D25132CACF70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6B81B5B9-93A1-11AE-D7E5-253618E027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2638" y="739775"/>
            <a:ext cx="256381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C8288454-3443-C0DB-2B72-3119B1E92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5588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AE3FB-4203-2E03-D138-5F0C250FF1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9083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F2D809-3DEC-EDC4-BBB1-E92D6C9443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6663" y="9377363"/>
            <a:ext cx="2890837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723BCA-3E7C-4A3E-854B-1163557809C9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31EC6DB2-DDF0-2D67-08EA-1E16EA8C29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notes 2">
            <a:extLst>
              <a:ext uri="{FF2B5EF4-FFF2-40B4-BE49-F238E27FC236}">
                <a16:creationId xmlns:a16="http://schemas.microsoft.com/office/drawing/2014/main" id="{283D04CA-FFEE-8C91-11F1-6EABCD859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537B7181-7A45-9DD7-2637-80DE49BDC8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C00474-F6B5-43EB-BE1E-F1CEEA607775}" type="slidenum">
              <a:rPr lang="en-US" altLang="fr-FR" smtClean="0"/>
              <a:pPr/>
              <a:t>1</a:t>
            </a:fld>
            <a:endParaRPr lang="en-US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7E589A-6ADC-8F24-1D47-EE049A07D8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DA4AD7-E35F-1134-ADBC-FE074F360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0A5151-1D96-7B90-7EF4-2FAB61698F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EE875-9B8C-4A7E-80A1-08B5580C28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29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2C70D4-6F15-1A0A-5D35-37094236FE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002847-8A26-AD99-5A3B-1A9B103CD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14C901-3475-1446-7D0C-09F428435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78634-5CA7-4A03-8B38-A1E7AB30B66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262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7DDB8B-3A0F-8D44-C8FC-FCB7556588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19AE8A-C2BD-78A7-0C83-A2CDE1A8F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69CAD4-563D-D037-E3CF-86A1D4C882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03CE-5AF4-45BB-9611-34C03CD99C4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220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FF287C-CF35-DF57-1099-F674B831E6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AE6FF8-653F-6F1B-3631-9FC7E449C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262764-6390-3F02-7EA8-2DB847E62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63FBD-F0B5-4157-B65E-4978D4CEE9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267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47C8D9-4AB5-3076-5A1A-59E6502D3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3E8692-772B-49EB-A4AB-0E4F288847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61881B-9620-DEA4-130C-58F664D5DF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A3837-1DCD-4C81-966B-BF6780AB47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961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616250-3FF9-A884-2812-9C1713DFDB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CF0A72-EBE6-E3F9-B0F8-5E7FB2696C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2C7942-36E4-5D70-088F-499DF2DD4D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1CA23-EB58-4C4A-8F17-6E9A7F6EF41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187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56E8A9-58F9-B944-0925-DDDFAB24E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199A02-D9E4-7692-422C-945F7C832A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A25C28-9723-503D-7903-15BBFC00BA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E5FA1-9CEC-42AB-A856-27E6AD77E4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437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2B00E09-3C53-5C16-AE4F-7EF0368E27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2D07CB-29D0-6072-6D34-1C0B5F0A3D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9C1B59-F721-B8F9-B446-04CD3AAE0C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83C45-223D-49F2-8286-75F3BB17E9D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1569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670B00-7005-DFC7-7DB1-B9EB178CE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8B7AE95-7A6E-F005-20FF-6B0D6BB7CE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8A7885-0101-DDD2-8EC1-C55D75EFE9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00A35-AFF5-4C3F-BF49-3D7F9B1F961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222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5E297F-2BFE-504D-87F2-948555AB72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CFD8F-6D05-C322-1403-3B8695662E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7C7A33-3BA0-9989-32EF-CEC8C2E5DA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3ED1A-28F1-4C4D-B063-4839F28B16B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6878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6804F3-C1F0-597C-2C5F-1FB294207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11615A-DCB0-E290-971E-C5F011B88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09C473-07B9-AB93-1775-ADD3D22932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768CD-8511-42AD-89AC-62BF95C7CF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706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1AED1D-C156-0E7D-5BF0-6996E1396F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A42D901-14D6-38CB-E933-1BA7273842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2BEDC86-5BBE-729E-1C3C-F10D39C734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B05EA50-3B7F-F5A2-0FF6-E9E74825FB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3B8DB5C-3B67-D450-586C-26AB35AD33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CAAE11B-FF02-4DC5-8493-FE69B34F293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B46D925-C7DF-F577-7689-D39883B46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813" y="200025"/>
            <a:ext cx="2808287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75" name="Text Box 22">
            <a:extLst>
              <a:ext uri="{FF2B5EF4-FFF2-40B4-BE49-F238E27FC236}">
                <a16:creationId xmlns:a16="http://schemas.microsoft.com/office/drawing/2014/main" id="{099DF266-A761-09D1-04A7-4188E9527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87" y="234950"/>
            <a:ext cx="2808914" cy="817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  SUCRE  - </a:t>
            </a:r>
          </a:p>
        </p:txBody>
      </p:sp>
      <p:sp>
        <p:nvSpPr>
          <p:cNvPr id="3077" name="Rectangle 2">
            <a:extLst>
              <a:ext uri="{FF2B5EF4-FFF2-40B4-BE49-F238E27FC236}">
                <a16:creationId xmlns:a16="http://schemas.microsoft.com/office/drawing/2014/main" id="{8062FE9F-2E99-52F1-0247-8650716CF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198438"/>
            <a:ext cx="2808288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78" name="Rectangle 2">
            <a:extLst>
              <a:ext uri="{FF2B5EF4-FFF2-40B4-BE49-F238E27FC236}">
                <a16:creationId xmlns:a16="http://schemas.microsoft.com/office/drawing/2014/main" id="{AF90E43C-BC32-4C01-CBCD-E6FAB00DD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151" y="1042877"/>
            <a:ext cx="2808288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0" name="Rectangle 2">
            <a:extLst>
              <a:ext uri="{FF2B5EF4-FFF2-40B4-BE49-F238E27FC236}">
                <a16:creationId xmlns:a16="http://schemas.microsoft.com/office/drawing/2014/main" id="{24461D41-B2EC-2006-77EF-C3354D13A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1042988"/>
            <a:ext cx="2808288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2" name="ZoneTexte 83">
            <a:extLst>
              <a:ext uri="{FF2B5EF4-FFF2-40B4-BE49-F238E27FC236}">
                <a16:creationId xmlns:a16="http://schemas.microsoft.com/office/drawing/2014/main" id="{815BD236-40DC-320D-E5F7-0E9AEB91E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41" y="762198"/>
            <a:ext cx="278827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BE" altLang="fr-FR" sz="1100" b="1" i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Appuyez d’Avance</a:t>
            </a:r>
            <a:endParaRPr lang="en-US" altLang="fr-FR" sz="1100" b="1" i="1" dirty="0">
              <a:solidFill>
                <a:schemeClr val="bg1"/>
              </a:solidFill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3" name="Rectangle 2">
            <a:extLst>
              <a:ext uri="{FF2B5EF4-FFF2-40B4-BE49-F238E27FC236}">
                <a16:creationId xmlns:a16="http://schemas.microsoft.com/office/drawing/2014/main" id="{864DE777-0BC3-CDF0-BE66-4BAC1F578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1884363"/>
            <a:ext cx="2811463" cy="82650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6" name="Rectangle 2">
            <a:extLst>
              <a:ext uri="{FF2B5EF4-FFF2-40B4-BE49-F238E27FC236}">
                <a16:creationId xmlns:a16="http://schemas.microsoft.com/office/drawing/2014/main" id="{F30BD702-DCD3-AD25-A8EF-E6763AB01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2" y="1880965"/>
            <a:ext cx="2803525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8" name="Rectangle 2">
            <a:extLst>
              <a:ext uri="{FF2B5EF4-FFF2-40B4-BE49-F238E27FC236}">
                <a16:creationId xmlns:a16="http://schemas.microsoft.com/office/drawing/2014/main" id="{CCF7F72D-E065-7A53-EE83-DCECC198A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2720752"/>
            <a:ext cx="2808287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89" name="Rectangle 2">
            <a:extLst>
              <a:ext uri="{FF2B5EF4-FFF2-40B4-BE49-F238E27FC236}">
                <a16:creationId xmlns:a16="http://schemas.microsoft.com/office/drawing/2014/main" id="{FBC0B04E-41DB-9B39-A4C3-545D5138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2722563"/>
            <a:ext cx="2808288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0" name="Rectangle 2">
            <a:extLst>
              <a:ext uri="{FF2B5EF4-FFF2-40B4-BE49-F238E27FC236}">
                <a16:creationId xmlns:a16="http://schemas.microsoft.com/office/drawing/2014/main" id="{FEFE958C-1AA5-32D4-599C-BD118954F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3565525"/>
            <a:ext cx="2808288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1" name="Rectangle 2">
            <a:extLst>
              <a:ext uri="{FF2B5EF4-FFF2-40B4-BE49-F238E27FC236}">
                <a16:creationId xmlns:a16="http://schemas.microsoft.com/office/drawing/2014/main" id="{DB05E579-9BC8-FCD3-7718-F39FD4196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3567113"/>
            <a:ext cx="2809875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3" name="Rectangle 2">
            <a:extLst>
              <a:ext uri="{FF2B5EF4-FFF2-40B4-BE49-F238E27FC236}">
                <a16:creationId xmlns:a16="http://schemas.microsoft.com/office/drawing/2014/main" id="{136D8509-2E4D-F505-4F66-401F4424C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69" y="4411662"/>
            <a:ext cx="2808287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4" name="Text Box 22">
            <a:extLst>
              <a:ext uri="{FF2B5EF4-FFF2-40B4-BE49-F238E27FC236}">
                <a16:creationId xmlns:a16="http://schemas.microsoft.com/office/drawing/2014/main" id="{E661F74A-A40E-100C-F3A8-BAB248426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3" y="2720752"/>
            <a:ext cx="2788273" cy="81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CAFE CREME</a:t>
            </a:r>
          </a:p>
        </p:txBody>
      </p:sp>
      <p:sp>
        <p:nvSpPr>
          <p:cNvPr id="3095" name="Rectangle 2">
            <a:extLst>
              <a:ext uri="{FF2B5EF4-FFF2-40B4-BE49-F238E27FC236}">
                <a16:creationId xmlns:a16="http://schemas.microsoft.com/office/drawing/2014/main" id="{355FF1D9-FA6A-64CD-F25E-158A0361D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4408488"/>
            <a:ext cx="2811463" cy="8397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7" name="Rectangle 2">
            <a:extLst>
              <a:ext uri="{FF2B5EF4-FFF2-40B4-BE49-F238E27FC236}">
                <a16:creationId xmlns:a16="http://schemas.microsoft.com/office/drawing/2014/main" id="{8C8A56F9-0A8A-1F52-3A21-DAD78BCF7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64" y="5256213"/>
            <a:ext cx="2814638" cy="833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8" name="Rectangle 2">
            <a:extLst>
              <a:ext uri="{FF2B5EF4-FFF2-40B4-BE49-F238E27FC236}">
                <a16:creationId xmlns:a16="http://schemas.microsoft.com/office/drawing/2014/main" id="{0A771D10-8265-5171-6F7A-EC90F23FD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593" y="5256212"/>
            <a:ext cx="2821777" cy="822786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099" name="Rectangle 2">
            <a:extLst>
              <a:ext uri="{FF2B5EF4-FFF2-40B4-BE49-F238E27FC236}">
                <a16:creationId xmlns:a16="http://schemas.microsoft.com/office/drawing/2014/main" id="{85653B4E-9A9E-440C-B6E1-E7036D520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6092825"/>
            <a:ext cx="2811462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0" name="Rectangle 2">
            <a:extLst>
              <a:ext uri="{FF2B5EF4-FFF2-40B4-BE49-F238E27FC236}">
                <a16:creationId xmlns:a16="http://schemas.microsoft.com/office/drawing/2014/main" id="{DBB78B57-982B-1DCB-865A-9D6154FD9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6092825"/>
            <a:ext cx="2808288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1" name="Rectangle 2">
            <a:extLst>
              <a:ext uri="{FF2B5EF4-FFF2-40B4-BE49-F238E27FC236}">
                <a16:creationId xmlns:a16="http://schemas.microsoft.com/office/drawing/2014/main" id="{56FD212C-EA9A-3760-5C6E-C3568B239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6938963"/>
            <a:ext cx="281305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2" name="Rectangle 2">
            <a:extLst>
              <a:ext uri="{FF2B5EF4-FFF2-40B4-BE49-F238E27FC236}">
                <a16:creationId xmlns:a16="http://schemas.microsoft.com/office/drawing/2014/main" id="{542CD771-AE19-CEE7-8023-0E50546B0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6937375"/>
            <a:ext cx="2801937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3" name="Rectangle 2">
            <a:extLst>
              <a:ext uri="{FF2B5EF4-FFF2-40B4-BE49-F238E27FC236}">
                <a16:creationId xmlns:a16="http://schemas.microsoft.com/office/drawing/2014/main" id="{2D9A1A0C-6ED8-CE69-4A92-A15CC100B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7780338"/>
            <a:ext cx="2801937" cy="841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4" name="Rectangle 2">
            <a:extLst>
              <a:ext uri="{FF2B5EF4-FFF2-40B4-BE49-F238E27FC236}">
                <a16:creationId xmlns:a16="http://schemas.microsoft.com/office/drawing/2014/main" id="{443BFB2D-BFBD-4F75-42E9-9D7486EEE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7781925"/>
            <a:ext cx="2808287" cy="8397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05" name="Text Box 22">
            <a:extLst>
              <a:ext uri="{FF2B5EF4-FFF2-40B4-BE49-F238E27FC236}">
                <a16:creationId xmlns:a16="http://schemas.microsoft.com/office/drawing/2014/main" id="{F880EE52-2107-6509-67DF-65FE0A63A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55" y="3584848"/>
            <a:ext cx="2808914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CAFE AU LAIT</a:t>
            </a:r>
          </a:p>
        </p:txBody>
      </p:sp>
      <p:sp>
        <p:nvSpPr>
          <p:cNvPr id="3106" name="Text Box 22">
            <a:extLst>
              <a:ext uri="{FF2B5EF4-FFF2-40B4-BE49-F238E27FC236}">
                <a16:creationId xmlns:a16="http://schemas.microsoft.com/office/drawing/2014/main" id="{7A821815-3F9C-A788-A60E-7A4D34528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1" y="4415532"/>
            <a:ext cx="2805739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CAPPUCCINO</a:t>
            </a:r>
          </a:p>
        </p:txBody>
      </p:sp>
      <p:sp>
        <p:nvSpPr>
          <p:cNvPr id="3110" name="Text Box 22">
            <a:extLst>
              <a:ext uri="{FF2B5EF4-FFF2-40B4-BE49-F238E27FC236}">
                <a16:creationId xmlns:a16="http://schemas.microsoft.com/office/drawing/2014/main" id="{E1724A5E-B61F-405A-3E92-D1669DD59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5" y="5241031"/>
            <a:ext cx="2794000" cy="83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chemeClr val="bg1"/>
              </a:solidFill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111" name="Text Box 22">
            <a:extLst>
              <a:ext uri="{FF2B5EF4-FFF2-40B4-BE49-F238E27FC236}">
                <a16:creationId xmlns:a16="http://schemas.microsoft.com/office/drawing/2014/main" id="{6C5AF93F-5E60-FD50-4A7D-DBF4C24F9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800" y="2774837"/>
            <a:ext cx="2794000" cy="81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POTAGE </a:t>
            </a:r>
          </a:p>
        </p:txBody>
      </p:sp>
      <p:sp>
        <p:nvSpPr>
          <p:cNvPr id="2" name="Text Box 22">
            <a:extLst>
              <a:ext uri="{FF2B5EF4-FFF2-40B4-BE49-F238E27FC236}">
                <a16:creationId xmlns:a16="http://schemas.microsoft.com/office/drawing/2014/main" id="{BB3B7B91-53DA-2067-166B-5B86BEFF4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686" y="2736999"/>
            <a:ext cx="2780331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chemeClr val="bg1"/>
              </a:solidFill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3" name="Text Box 22">
            <a:extLst>
              <a:ext uri="{FF2B5EF4-FFF2-40B4-BE49-F238E27FC236}">
                <a16:creationId xmlns:a16="http://schemas.microsoft.com/office/drawing/2014/main" id="{A2CF3ABF-911F-E7CF-5B12-8D6E6A4E1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001" y="200472"/>
            <a:ext cx="2808287" cy="85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+ SUCRE</a:t>
            </a:r>
          </a:p>
        </p:txBody>
      </p:sp>
      <p:sp>
        <p:nvSpPr>
          <p:cNvPr id="4" name="ZoneTexte 83">
            <a:extLst>
              <a:ext uri="{FF2B5EF4-FFF2-40B4-BE49-F238E27FC236}">
                <a16:creationId xmlns:a16="http://schemas.microsoft.com/office/drawing/2014/main" id="{BC99901E-912D-F769-A2A1-DADCBE09D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638" y="776536"/>
            <a:ext cx="27876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BE" altLang="fr-FR" sz="1100" b="1" i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Appuyez d’Avance</a:t>
            </a:r>
            <a:endParaRPr lang="en-US" altLang="fr-FR" sz="1100" b="1" i="1" dirty="0">
              <a:solidFill>
                <a:schemeClr val="bg1"/>
              </a:solidFill>
              <a:latin typeface="Biome" panose="020B0503030204020804" pitchFamily="34" charset="0"/>
              <a:cs typeface="Biome" panose="020B0503030204020804" pitchFamily="34" charset="0"/>
            </a:endParaRPr>
          </a:p>
        </p:txBody>
      </p:sp>
      <p:sp>
        <p:nvSpPr>
          <p:cNvPr id="5" name="Text Box 22">
            <a:extLst>
              <a:ext uri="{FF2B5EF4-FFF2-40B4-BE49-F238E27FC236}">
                <a16:creationId xmlns:a16="http://schemas.microsoft.com/office/drawing/2014/main" id="{79377E9C-72C4-3193-3BAD-C78B33A7B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36" y="1049080"/>
            <a:ext cx="2815266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CAFE COURT</a:t>
            </a:r>
          </a:p>
        </p:txBody>
      </p:sp>
      <p:sp>
        <p:nvSpPr>
          <p:cNvPr id="6" name="Text Box 22">
            <a:extLst>
              <a:ext uri="{FF2B5EF4-FFF2-40B4-BE49-F238E27FC236}">
                <a16:creationId xmlns:a16="http://schemas.microsoft.com/office/drawing/2014/main" id="{8700AA52-F2A9-859C-4CBF-C280E1F00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3" y="1914302"/>
            <a:ext cx="2788273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CAFE LONG</a:t>
            </a:r>
          </a:p>
        </p:txBody>
      </p:sp>
      <p:sp>
        <p:nvSpPr>
          <p:cNvPr id="21" name="Text Box 22">
            <a:extLst>
              <a:ext uri="{FF2B5EF4-FFF2-40B4-BE49-F238E27FC236}">
                <a16:creationId xmlns:a16="http://schemas.microsoft.com/office/drawing/2014/main" id="{EBF22D99-3EED-8B29-1385-E719629E4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894" y="1037506"/>
            <a:ext cx="2772394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MOCCACCINO</a:t>
            </a: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ECD2FF95-0833-0A53-E89B-519235AF3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957" y="1901602"/>
            <a:ext cx="2780331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CACAO</a:t>
            </a: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14E3D9FF-C814-13AC-E4A6-50236BDE6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9908" y="4412673"/>
            <a:ext cx="2821109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EAU CHAUDE</a:t>
            </a:r>
          </a:p>
        </p:txBody>
      </p:sp>
      <p:pic>
        <p:nvPicPr>
          <p:cNvPr id="3119" name="Picture 47">
            <a:extLst>
              <a:ext uri="{FF2B5EF4-FFF2-40B4-BE49-F238E27FC236}">
                <a16:creationId xmlns:a16="http://schemas.microsoft.com/office/drawing/2014/main" id="{E229620B-29B8-E08D-2256-8017D7CBE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44" y="1171592"/>
            <a:ext cx="4683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0" name="Picture 48">
            <a:extLst>
              <a:ext uri="{FF2B5EF4-FFF2-40B4-BE49-F238E27FC236}">
                <a16:creationId xmlns:a16="http://schemas.microsoft.com/office/drawing/2014/main" id="{0527DA9A-E025-833C-9228-28B6A65BA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557" y="1954548"/>
            <a:ext cx="44450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1" name="Picture 49">
            <a:extLst>
              <a:ext uri="{FF2B5EF4-FFF2-40B4-BE49-F238E27FC236}">
                <a16:creationId xmlns:a16="http://schemas.microsoft.com/office/drawing/2014/main" id="{C545C134-868D-4378-403E-B1351F563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7773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2" name="Picture 50">
            <a:extLst>
              <a:ext uri="{FF2B5EF4-FFF2-40B4-BE49-F238E27FC236}">
                <a16:creationId xmlns:a16="http://schemas.microsoft.com/office/drawing/2014/main" id="{77F8C2BB-CEDE-FE8B-2FDC-D28CCF606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74703"/>
            <a:ext cx="4143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3" name="Picture 51">
            <a:extLst>
              <a:ext uri="{FF2B5EF4-FFF2-40B4-BE49-F238E27FC236}">
                <a16:creationId xmlns:a16="http://schemas.microsoft.com/office/drawing/2014/main" id="{0096CAF2-6423-3E4B-C135-35126C3D2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315" y="4519927"/>
            <a:ext cx="4381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4" name="Picture 52">
            <a:extLst>
              <a:ext uri="{FF2B5EF4-FFF2-40B4-BE49-F238E27FC236}">
                <a16:creationId xmlns:a16="http://schemas.microsoft.com/office/drawing/2014/main" id="{C4361180-40C1-97BE-B2AC-3FF824E78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52" y="2029867"/>
            <a:ext cx="438150" cy="539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5" name="Picture 53">
            <a:extLst>
              <a:ext uri="{FF2B5EF4-FFF2-40B4-BE49-F238E27FC236}">
                <a16:creationId xmlns:a16="http://schemas.microsoft.com/office/drawing/2014/main" id="{98A80687-47AA-AEDC-AA96-7EDE215A5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844" y="2905998"/>
            <a:ext cx="474663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6" name="Picture 54">
            <a:extLst>
              <a:ext uri="{FF2B5EF4-FFF2-40B4-BE49-F238E27FC236}">
                <a16:creationId xmlns:a16="http://schemas.microsoft.com/office/drawing/2014/main" id="{1FADEB29-5371-4E70-59D3-633DEAB6F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5293" y="4664968"/>
            <a:ext cx="314037" cy="360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127" name="Picture 55">
            <a:extLst>
              <a:ext uri="{FF2B5EF4-FFF2-40B4-BE49-F238E27FC236}">
                <a16:creationId xmlns:a16="http://schemas.microsoft.com/office/drawing/2014/main" id="{3D7D8DF6-2B25-16AF-4354-57A7DE820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6" t="58629" r="79707" b="13300"/>
          <a:stretch>
            <a:fillRect/>
          </a:stretch>
        </p:blipFill>
        <p:spPr bwMode="auto">
          <a:xfrm>
            <a:off x="5013176" y="4425482"/>
            <a:ext cx="181075" cy="239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4" name="Picture 51">
            <a:extLst>
              <a:ext uri="{FF2B5EF4-FFF2-40B4-BE49-F238E27FC236}">
                <a16:creationId xmlns:a16="http://schemas.microsoft.com/office/drawing/2014/main" id="{785219A2-7805-CF7A-07BB-ED1BDFCF1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52" y="1131400"/>
            <a:ext cx="4381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Format A4 (210 x 297 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Biome</vt:lpstr>
      <vt:lpstr>Modèle par défaut</vt:lpstr>
      <vt:lpstr>Présentation PowerPoint</vt:lpstr>
    </vt:vector>
  </TitlesOfParts>
  <Company>bvf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mickael</dc:creator>
  <cp:lastModifiedBy>Technique Liege</cp:lastModifiedBy>
  <cp:revision>52</cp:revision>
  <cp:lastPrinted>2025-06-10T08:39:29Z</cp:lastPrinted>
  <dcterms:created xsi:type="dcterms:W3CDTF">2009-10-13T12:28:00Z</dcterms:created>
  <dcterms:modified xsi:type="dcterms:W3CDTF">2025-06-10T08:48:54Z</dcterms:modified>
</cp:coreProperties>
</file>